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 autoAdjust="0"/>
    <p:restoredTop sz="66129" autoAdjust="0"/>
  </p:normalViewPr>
  <p:slideViewPr>
    <p:cSldViewPr>
      <p:cViewPr varScale="1">
        <p:scale>
          <a:sx n="43" d="100"/>
          <a:sy n="43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лайды для проектов\деь зпщиты детей\311a5b27-7c4d-5b5e-94a6-992d9cb20c7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8083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ЧДОУ Детский сад № 45 ОАО «РЖД»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200" b="1" dirty="0" smtClean="0"/>
              <a:t>Проект</a:t>
            </a:r>
            <a:br>
              <a:rPr lang="ru-RU" sz="3200" b="1" dirty="0" smtClean="0"/>
            </a:br>
            <a:r>
              <a:rPr lang="ru-RU" sz="3200" b="1" dirty="0" smtClean="0"/>
              <a:t>1 июня- День защиты детей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2880320" cy="12961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Воспитатели: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Тараканова Н.С.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Шибанова О.А.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лайды для проектов\деь зпщиты детей\1620086761_2-phonoteka_org-p-fon-dlya-prezentatsii-po-pravam-reben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340768"/>
            <a:ext cx="7048872" cy="518457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 1 июня – это первый день лета. В этот день более чем в 30 странах мира отмечается праздник – Международный день защиты детей – это праздник детей, день их защиты, день, побуждающий взрослых думать о детях, устраиваются различные развлекательные мероприятия для детей. Среди их числа конкурсы, с подарками, концерты, всевозможные выставочные и познавательные мероприятия. В нашей стране этот праздник также не остается без внимания.  Детство - это самое счастливое время для многих из нас, однако далеко не все дети в мире могут поделится радостными воспоминаниями в детском возрасте. Так давайте же принимать все усилия, чтобы наши дети в этот день чувствовали себя счастливыми. Ведь абсолютно каждый ребенок имеет законное право на счастливое детство и право это едино для всех детей.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лайды для проектов\деь зпщиты детей\1620086761_2-phonoteka_org-p-fon-dlya-prezentatsii-po-pravam-reben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484784"/>
            <a:ext cx="6768752" cy="309634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Цель: Дать детям дошкольного возраста элементарные знания и представления о международном празднике “Дне защиты детей”.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лайды для проектов\деь зпщиты детей\1620086761_2-phonoteka_org-p-fon-dlya-prezentatsii-po-pravam-reben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628800"/>
            <a:ext cx="6696744" cy="4536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 err="1" smtClean="0">
                <a:solidFill>
                  <a:schemeClr val="tx1"/>
                </a:solidFill>
              </a:rPr>
              <a:t>Сoвершенствовать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урoвень</a:t>
            </a:r>
            <a:r>
              <a:rPr lang="ru-RU" dirty="0" smtClean="0">
                <a:solidFill>
                  <a:schemeClr val="tx1"/>
                </a:solidFill>
              </a:rPr>
              <a:t> физической </a:t>
            </a:r>
            <a:r>
              <a:rPr lang="ru-RU" dirty="0" err="1" smtClean="0">
                <a:solidFill>
                  <a:schemeClr val="tx1"/>
                </a:solidFill>
              </a:rPr>
              <a:t>пoдгoтoвленности</a:t>
            </a:r>
            <a:r>
              <a:rPr lang="ru-RU" dirty="0" smtClean="0">
                <a:solidFill>
                  <a:schemeClr val="tx1"/>
                </a:solidFill>
              </a:rPr>
              <a:t> детей.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-Прививать интерес к активному </a:t>
            </a:r>
            <a:r>
              <a:rPr lang="ru-RU" dirty="0" err="1" smtClean="0">
                <a:solidFill>
                  <a:schemeClr val="tx1"/>
                </a:solidFill>
              </a:rPr>
              <a:t>oбразу</a:t>
            </a:r>
            <a:r>
              <a:rPr lang="ru-RU" dirty="0" smtClean="0">
                <a:solidFill>
                  <a:schemeClr val="tx1"/>
                </a:solidFill>
              </a:rPr>
              <a:t> жизни всем участникам.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 err="1" smtClean="0">
                <a:solidFill>
                  <a:schemeClr val="tx1"/>
                </a:solidFill>
              </a:rPr>
              <a:t>Фoрмирoвания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вoлевых</a:t>
            </a:r>
            <a:r>
              <a:rPr lang="ru-RU" dirty="0" smtClean="0">
                <a:solidFill>
                  <a:schemeClr val="tx1"/>
                </a:solidFill>
              </a:rPr>
              <a:t> качеств: целеустремленность, выдержку, силу, </a:t>
            </a:r>
            <a:r>
              <a:rPr lang="ru-RU" dirty="0" err="1" smtClean="0">
                <a:solidFill>
                  <a:schemeClr val="tx1"/>
                </a:solidFill>
              </a:rPr>
              <a:t>лoвкoсть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вoспитывать</a:t>
            </a:r>
            <a:r>
              <a:rPr lang="ru-RU" dirty="0" smtClean="0">
                <a:solidFill>
                  <a:schemeClr val="tx1"/>
                </a:solidFill>
              </a:rPr>
              <a:t> желание </a:t>
            </a:r>
            <a:r>
              <a:rPr lang="ru-RU" dirty="0" err="1" smtClean="0">
                <a:solidFill>
                  <a:schemeClr val="tx1"/>
                </a:solidFill>
              </a:rPr>
              <a:t>пoбеждать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dirty="0" err="1" smtClean="0">
                <a:solidFill>
                  <a:schemeClr val="tx1"/>
                </a:solidFill>
              </a:rPr>
              <a:t>сoпрoтивляться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лайды для проектов\деь зпщиты детей\1620086761_2-phonoteka_org-p-fon-dlya-prezentatsii-po-pravam-reben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1\Desktop\1 июня\20210601_101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76872"/>
            <a:ext cx="4032448" cy="2848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лайды для проектов\деь зпщиты детей\1620086761_2-phonoteka_org-p-fon-dlya-prezentatsii-po-pravam-reben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1 июня\20210601_1027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24744"/>
            <a:ext cx="3691284" cy="3840960"/>
          </a:xfrm>
          <a:prstGeom prst="rect">
            <a:avLst/>
          </a:prstGeom>
          <a:noFill/>
        </p:spPr>
      </p:pic>
      <p:pic>
        <p:nvPicPr>
          <p:cNvPr id="4" name="Picture 2" descr="C:\Users\1\Desktop\1 июня\20210601_1035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96952"/>
            <a:ext cx="3466726" cy="3300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77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ЧДОУ Детский сад № 45 ОАО «РЖД»  Проект 1 июня- День защиты детей</vt:lpstr>
      <vt:lpstr>Актуальность:</vt:lpstr>
      <vt:lpstr>Цели:</vt:lpstr>
      <vt:lpstr>Задачи: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2022-05-23T06:30:00Z</dcterms:created>
  <dcterms:modified xsi:type="dcterms:W3CDTF">2023-07-02T20:42:15Z</dcterms:modified>
</cp:coreProperties>
</file>