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0" r:id="rId3"/>
    <p:sldId id="299" r:id="rId4"/>
    <p:sldId id="259" r:id="rId5"/>
    <p:sldId id="300" r:id="rId6"/>
    <p:sldId id="301" r:id="rId7"/>
    <p:sldId id="298" r:id="rId8"/>
    <p:sldId id="303" r:id="rId9"/>
    <p:sldId id="302" r:id="rId10"/>
    <p:sldId id="304" r:id="rId11"/>
    <p:sldId id="305" r:id="rId12"/>
    <p:sldId id="307" r:id="rId13"/>
    <p:sldId id="308" r:id="rId14"/>
    <p:sldId id="283" r:id="rId15"/>
    <p:sldId id="28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113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8B15D1-0BDE-4540-BD32-02A1E233E08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A10E4B0-8B71-436A-B3A5-7021C66BF0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7672" y="2382988"/>
            <a:ext cx="9144000" cy="3699019"/>
          </a:xfrm>
        </p:spPr>
        <p:txBody>
          <a:bodyPr>
            <a:noAutofit/>
          </a:bodyPr>
          <a:lstStyle/>
          <a:p>
            <a:r>
              <a:rPr lang="ru-RU" b="1" dirty="0" smtClean="0"/>
              <a:t>«Организация оздоровительных мероприятий в течении дня»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31273" y="5361709"/>
            <a:ext cx="22917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Воспитатель:</a:t>
            </a:r>
          </a:p>
          <a:p>
            <a:r>
              <a:rPr lang="ru-RU" sz="2400" b="1" dirty="0" smtClean="0"/>
              <a:t>Тараканова </a:t>
            </a:r>
            <a:r>
              <a:rPr lang="ru-RU" sz="2400" b="1" dirty="0"/>
              <a:t>Н</a:t>
            </a:r>
            <a:r>
              <a:rPr lang="ru-RU" sz="2400" b="1" dirty="0" smtClean="0"/>
              <a:t>.С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3387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/>
              <a:t>Физкультурные   занятия  дети  посещают  2  раза  в  неделю:  одно  занятие  в  зале,  одно  на  воздухе.   В  ясельном  возрасте  физкультура  проводиться  в  спортивном  зале,  2  раза  в  неделю.  Физкультурное занятие состоит из трёх частей: вводной, основной и заключительной. Вводная – решает психологическую задачу: организовать, активизировать внимание, вызвать интерес, создать бодрое настроение. В нее входят строевые упражнения, различные  виды  ходьбы, упражнения и игры на внимание. Основная - в ней формируются двигательные навыки, развиваются физические качества. В нее входят основные движения, игры большой подвижности, игры-эстафеты. Заключительная – ее назначение снизить физическую нагрузку, спокойное состояние ребенка, сохранить бодрое настроение, подвести итоги занятия. В нее входят – ходьба, бег в среднем темпе, подвижные игры спокойного характера.</a:t>
            </a:r>
          </a:p>
        </p:txBody>
      </p:sp>
    </p:spTree>
    <p:extLst>
      <p:ext uri="{BB962C8B-B14F-4D97-AF65-F5344CB8AC3E}">
        <p14:creationId xmlns:p14="http://schemas.microsoft.com/office/powerpoint/2010/main" xmlns="" val="1271393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515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/>
              <a:t>Бассейн  дети  посещают   один  раз  в  неделю. Занятия плаванием в бассейнах пропагандируются как мощное средство укрепления здоровья и закаливания организма.  Занятие  состоит  из  трёх  частей: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/>
              <a:t>подготовительная  часть – это разминка, включающая несколько общеразвивающих упражнений для разогревания организма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/>
              <a:t>основная  часть  – овладение  техникой плавания и игры на совершенствование  усвоенных  движений;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/>
              <a:t>заключительная  часть  – произвольное купание.  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/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/>
              <a:t>Программное содержание и цели всех  занятий указываются в плане.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/>
              <a:t>Знания полученные на занятии могут быть закреплены на последующей прогулке - в виде наблюдения или беседы.</a:t>
            </a:r>
          </a:p>
        </p:txBody>
      </p:sp>
    </p:spTree>
    <p:extLst>
      <p:ext uri="{BB962C8B-B14F-4D97-AF65-F5344CB8AC3E}">
        <p14:creationId xmlns:p14="http://schemas.microsoft.com/office/powerpoint/2010/main" xmlns="" val="1467467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6859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dirty="0"/>
              <a:t>Прогулка является главным режимным моментом жизнедеятельности детей в ДОУ. В течение года прогулки проводятся ежедневно. В зимний период прогулка проводится 2 раза в день общей продолжительностью до 4-х часов, при соответствующих санитарным правилам нормам (температурном режиме и силе ветра). При несоответствующих погодных условиях прогулка может быть сокращена, либо отменена.</a:t>
            </a:r>
          </a:p>
          <a:p>
            <a:pPr indent="449580">
              <a:lnSpc>
                <a:spcPct val="1150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dirty="0"/>
              <a:t>При планировании прогулки воспитатель предусматривает равномерное чередование спокойной и двигательной деятельности детей, правильное распределение физической нагрузки в течение всей </a:t>
            </a:r>
            <a:r>
              <a:rPr lang="ru-RU" dirty="0" err="1" smtClean="0"/>
              <a:t>прогулки.Последовательность</a:t>
            </a:r>
            <a:r>
              <a:rPr lang="ru-RU" dirty="0" smtClean="0"/>
              <a:t>  </a:t>
            </a:r>
            <a:r>
              <a:rPr lang="ru-RU" dirty="0"/>
              <a:t>структурных  компонентов  прогулки  может варьироваться  в  зависимости  от  вида  предыдущего  занятия.  Если  дети находились  на  занятии,  требующем  повышенной  познавательной активности  и  умственного  напряжения,  то в  начале  прогулки целесообразно  провести  подвижные  игры,  пробежки,  затем — наблюдения.  Если  до  прогулки  было  физкультурное  или  музыкальное занятие, прогулка  начинается  с  наблюдения  или  спокойной  игры.  </a:t>
            </a:r>
            <a:r>
              <a:rPr lang="ru-RU" dirty="0" smtClean="0"/>
              <a:t>Ведущее </a:t>
            </a:r>
            <a:r>
              <a:rPr lang="ru-RU" dirty="0"/>
              <a:t>место на прогулке отводится играм, преимущественно подвижным. В них развиваются основные движения, снимается умственное напряжение от занятий, воспитываются моральные качества.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/>
              <a:t>Выбор игры зависит от времени года, погоды, температуры воздуха. В холодные дни целесообразно начинать прогулку с игр большей подвижности, связанных с бегом, метанием, прыжками.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/>
              <a:t>В старшей и подготовительной группе проводятся игры-эстафеты, спортивные игры, игры с элементами соревнования.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/>
              <a:t>Заканчиваются подвижные игры ходьбой или игрой малой подвижности, постепенно снижающей физическую нагрузку.</a:t>
            </a:r>
          </a:p>
        </p:txBody>
      </p:sp>
    </p:spTree>
    <p:extLst>
      <p:ext uri="{BB962C8B-B14F-4D97-AF65-F5344CB8AC3E}">
        <p14:creationId xmlns:p14="http://schemas.microsoft.com/office/powerpoint/2010/main" xmlns="" val="3852846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2400" dirty="0" err="1"/>
              <a:t>Воспитательно</a:t>
            </a:r>
            <a:r>
              <a:rPr lang="ru-RU" sz="2400" dirty="0"/>
              <a:t> - образовательный процесс в детском саду насыщен и разнообразен, ребенок испытывает как физическую, так и психоэмоциональную нагрузку. От эмоционального перевозбуждения многие дошкольники имеют проблемы со сном, не могут расслабиться и успокоиться.  Организуя дневной сон целесообразно осуществлять его после проветривания, свежий прохладный воздух лучшее снотворное.  </a:t>
            </a:r>
          </a:p>
          <a:p>
            <a:pPr indent="449580">
              <a:spcAft>
                <a:spcPts val="0"/>
              </a:spcAft>
            </a:pPr>
            <a:r>
              <a:rPr lang="ru-RU" sz="2400" dirty="0"/>
              <a:t>Дневной сон, как и ночной, это время отдыха, восстановления сил, «подзарядки» всех систем организма   </a:t>
            </a:r>
            <a:endParaRPr lang="ru-RU" sz="2400" dirty="0" smtClean="0"/>
          </a:p>
          <a:p>
            <a:r>
              <a:rPr lang="ru-RU" sz="2400" dirty="0"/>
              <a:t>Для расслабления, снятия эмоционального и физического напряжения, для приятного погружения в дневной сон можно  воспользоваться благотворным влиянием релаксирующей музыки, наполненной звуками природы. 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Также  музыку  можно  использовать  для  пробуждения детей после дневного сна.  Услышав  звучание  привычной  музыки,  малышам  легче и спокойнее  переходить  из  состояния  полного  покоя к активной деятельности.  Кроме того,  под  музыку  можно  провести  комплексы несложных упражнений, не поднимая малышей с кровати.</a:t>
            </a:r>
          </a:p>
          <a:p>
            <a:pPr indent="449580"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0906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1"/>
            <a:ext cx="12192000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4370" y="1420835"/>
            <a:ext cx="3696095" cy="36962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22324" y="1571960"/>
            <a:ext cx="3558935" cy="341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7746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5182" y="2685171"/>
            <a:ext cx="3166110" cy="36414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31340" y="2616590"/>
            <a:ext cx="3451860" cy="361539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335237" y="928468"/>
            <a:ext cx="68087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Здоровье детей зависит не только от физических особенностей, но и от условий жизни, санитарной грамотности и гигиенической культуры родителей. Ни одна, даже самая лучшая физкультурно-оздоровительная программа не сможет дать хороших результатов, если она не решается совместно с семьей.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918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77109" y="612845"/>
            <a:ext cx="90736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ru-RU" sz="2000" b="1" i="1" dirty="0" smtClean="0">
                <a:latin typeface="Times New Roman"/>
                <a:ea typeface="Times New Roman"/>
              </a:rPr>
              <a:t>1.Оздоровительные задачи:</a:t>
            </a:r>
            <a:endParaRPr lang="ru-RU" sz="2000" b="1" dirty="0" smtClean="0"/>
          </a:p>
          <a:p>
            <a:pPr fontAlgn="base">
              <a:spcAft>
                <a:spcPts val="0"/>
              </a:spcAft>
            </a:pPr>
            <a:endParaRPr lang="ru-RU" sz="2000" b="1" dirty="0" smtClean="0">
              <a:latin typeface="Times New Roman"/>
              <a:ea typeface="Times New Roman"/>
            </a:endParaRPr>
          </a:p>
          <a:p>
            <a:pPr fontAlgn="base"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Times New Roman"/>
              </a:rPr>
              <a:t>- охрана жизни и укрепление физического и психического здоровья детей; всестороннее совершенствование функций организма; повышение работоспособности и закаливание организма.</a:t>
            </a:r>
            <a:endParaRPr lang="ru-RU" sz="2000" b="1" dirty="0" smtClean="0"/>
          </a:p>
          <a:p>
            <a:pPr fontAlgn="base">
              <a:spcAft>
                <a:spcPts val="0"/>
              </a:spcAft>
            </a:pPr>
            <a:r>
              <a:rPr lang="ru-RU" sz="2000" b="1" i="1" dirty="0" smtClean="0">
                <a:latin typeface="Times New Roman"/>
                <a:ea typeface="Times New Roman"/>
              </a:rPr>
              <a:t> </a:t>
            </a:r>
            <a:endParaRPr lang="ru-RU" sz="2000" b="1" dirty="0" smtClean="0"/>
          </a:p>
          <a:p>
            <a:pPr fontAlgn="base">
              <a:spcAft>
                <a:spcPts val="0"/>
              </a:spcAft>
            </a:pPr>
            <a:r>
              <a:rPr lang="ru-RU" sz="2000" b="1" i="1" dirty="0" smtClean="0">
                <a:latin typeface="Times New Roman"/>
                <a:ea typeface="Times New Roman"/>
              </a:rPr>
              <a:t>2.Образовательные задачи:</a:t>
            </a:r>
            <a:endParaRPr lang="ru-RU" sz="2000" b="1" dirty="0" smtClean="0"/>
          </a:p>
          <a:p>
            <a:pPr fontAlgn="base"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Times New Roman"/>
              </a:rPr>
              <a:t>- формирование  двигательных умений и навыков; развитие физических качеств; овладение детьми элементарными знаниями о своем организме, роли физических упражнений в его жизнедеятельности, способах укрепления здоровья.</a:t>
            </a:r>
            <a:endParaRPr lang="ru-RU" sz="2000" b="1" dirty="0" smtClean="0"/>
          </a:p>
          <a:p>
            <a:pPr fontAlgn="base">
              <a:spcAft>
                <a:spcPts val="0"/>
              </a:spcAft>
            </a:pPr>
            <a:r>
              <a:rPr lang="ru-RU" sz="2000" b="1" i="1" dirty="0" smtClean="0">
                <a:latin typeface="Times New Roman"/>
                <a:ea typeface="Times New Roman"/>
              </a:rPr>
              <a:t> </a:t>
            </a:r>
            <a:endParaRPr lang="ru-RU" sz="2000" b="1" dirty="0" smtClean="0"/>
          </a:p>
          <a:p>
            <a:pPr fontAlgn="base">
              <a:spcAft>
                <a:spcPts val="0"/>
              </a:spcAft>
            </a:pPr>
            <a:r>
              <a:rPr lang="ru-RU" sz="2000" b="1" i="1" dirty="0" smtClean="0">
                <a:latin typeface="Times New Roman"/>
                <a:ea typeface="Times New Roman"/>
              </a:rPr>
              <a:t>3.Воспитательные задачи:</a:t>
            </a:r>
            <a:endParaRPr lang="ru-RU" sz="2000" b="1" dirty="0" smtClean="0"/>
          </a:p>
          <a:p>
            <a:pPr fontAlgn="base"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Times New Roman"/>
              </a:rPr>
              <a:t>- развитие у воспитанников умений творчески пользоваться приобретенными знаниями и навыками в двигательной деятельности, проявляя активность, самостоятельность, сообразительность, смекалку, находчивость. Физическое здоровье детей неразрывно связано с их психическим здоровьем, эмоциональным благополучием.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2896905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>
              <a:lnSpc>
                <a:spcPct val="115000"/>
              </a:lnSpc>
              <a:spcAft>
                <a:spcPts val="0"/>
              </a:spcAft>
            </a:pPr>
            <a:r>
              <a:rPr lang="ru-RU" dirty="0"/>
              <a:t>Принимать детей можно как на воздухе, так и в помещении. В летний период утренний прием проводится на свежем воздухе.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/>
              <a:t>Чтобы подготовиться к приему детей, воспитатель должен прийти в детский сад заблаговременно, проветрить помещение. </a:t>
            </a:r>
          </a:p>
          <a:p>
            <a:pPr indent="448310">
              <a:lnSpc>
                <a:spcPct val="115000"/>
              </a:lnSpc>
            </a:pPr>
            <a:r>
              <a:rPr lang="ru-RU" dirty="0"/>
              <a:t>Первое, на что должен обратить внимание воспитатель во время утреннего приема – это состояние здоровья ребёнка. Если педагог внимателен, хорошо знает индивидуальные особенности детей, он может определить по внешнему виду, здоров ли ребенок. Как правило, здоровые дети, придя в детский сад, начинают играть, охотно общаются друг с другом, много двигаются. Встречая каждого ребёнка, воспитатель беседует с ним о погоде на улице, о настроении, с которым дошкольник пришел в детский сад. У старших детей можно спросить: «Что удивительного видел по дороге в детский сад, кого встретил?». </a:t>
            </a:r>
          </a:p>
          <a:p>
            <a:pPr indent="448310">
              <a:lnSpc>
                <a:spcPct val="115000"/>
              </a:lnSpc>
            </a:pPr>
            <a:r>
              <a:rPr lang="ru-RU" dirty="0"/>
              <a:t>В младших группах минута вхождения более театрализована. Ребенка может встречать вместе с воспитателем сказочный персонаж. Педагог использует песенки, </a:t>
            </a:r>
            <a:r>
              <a:rPr lang="ru-RU" dirty="0" err="1"/>
              <a:t>потешки</a:t>
            </a:r>
            <a:r>
              <a:rPr lang="ru-RU" dirty="0"/>
              <a:t>, яркие игрушки, которые помогают найти контакт, погасить отрицательные эмоции. Ритмичный текст стихов, </a:t>
            </a:r>
            <a:r>
              <a:rPr lang="ru-RU" dirty="0" err="1"/>
              <a:t>потешек</a:t>
            </a:r>
            <a:r>
              <a:rPr lang="ru-RU" dirty="0"/>
              <a:t>, прибауток побуждает детей к движениям, создавая радостное настроение.</a:t>
            </a:r>
          </a:p>
          <a:p>
            <a:pPr indent="448310">
              <a:lnSpc>
                <a:spcPct val="115000"/>
              </a:lnSpc>
            </a:pPr>
            <a:r>
              <a:rPr lang="ru-RU" dirty="0"/>
              <a:t>От того как прошел утренний прием, как ребенок вошел в группу, как его встретили, зависит эмоциональный уют в группе в течение дня.  От организации утреннего приема зависит в дальнейшем, будет ли ребенок с удовольствием ходить в детский сад, с желанием заходить в группу, или будет искать причину остаться дома.</a:t>
            </a:r>
          </a:p>
          <a:p>
            <a:pPr indent="44831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highlight>
                <a:srgbClr val="FFFF00"/>
              </a:highlight>
            </a:endParaRPr>
          </a:p>
          <a:p>
            <a:pPr indent="448310">
              <a:lnSpc>
                <a:spcPct val="115000"/>
              </a:lnSpc>
              <a:spcAft>
                <a:spcPts val="0"/>
              </a:spcAft>
            </a:pP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552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4182" y="2040010"/>
            <a:ext cx="2574771" cy="3314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1487" y="2108200"/>
            <a:ext cx="2553095" cy="3241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96905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39815" y="1125414"/>
            <a:ext cx="88485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ru-RU" dirty="0"/>
              <a:t>Утренняя гимнастика – это комплекс специально подобранных упражнений, которые проводятся с целью настроить, «зарядить» организм ребенка на весь предстоящий день. Оздоровительное и воспитательное значение утренняя гимнастика приобретает в том случае, если она проводится систематически.   Систематическое  проведение  утренней гимнастики укрепляет костно-мышечную систему, правильную форму приобретает стопа, воспитывается навык правильной осанки, а хорошая осанка способствует нормальному функционированию всех внутренних органов. Правильно подобранные движения укрепляют сердечную мышцу, деятельность кровеносной системы, увеличивают емкость легких, уравновешивают процессы возбуждения и торможения</a:t>
            </a:r>
            <a:r>
              <a:rPr lang="ru-RU" dirty="0" smtClean="0"/>
              <a:t>.</a:t>
            </a:r>
          </a:p>
          <a:p>
            <a:pPr fontAlgn="base"/>
            <a:r>
              <a:rPr lang="ru-RU" b="1" dirty="0"/>
              <a:t>Утренней гимнастикой</a:t>
            </a:r>
            <a:r>
              <a:rPr lang="ru-RU" dirty="0"/>
              <a:t> дети начинают заниматься с ясельного возраста. Зимой она </a:t>
            </a:r>
            <a:r>
              <a:rPr lang="ru-RU" b="1" dirty="0"/>
              <a:t>проводится в зале</a:t>
            </a:r>
            <a:r>
              <a:rPr lang="ru-RU" dirty="0"/>
              <a:t>, а на спортивной площадке весной, летом и осенью.</a:t>
            </a:r>
          </a:p>
          <a:p>
            <a:pPr fontAlgn="base"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4392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6982" y="1"/>
            <a:ext cx="1209501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>
              <a:spcBef>
                <a:spcPts val="375"/>
              </a:spcBef>
              <a:spcAft>
                <a:spcPts val="750"/>
              </a:spcAft>
            </a:pPr>
            <a:r>
              <a:rPr lang="ru-RU" sz="2800" dirty="0"/>
              <a:t>Воспитание культурно – гигиенических навыков направлено на укрепление здоровья ребёнка. Вместе с тем оно включает важную задачу – воспитание культуры поведения. Забота о здоровье детей, их физическом развитии начинается с воспитания у них любви к чистоте, опрятности, порядку.  Все меры, которые разрабатывает дошкольная гигиена, способствуют нормальному физическому, гигиеническому развитию детей, укреплению их здоровья.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8279" y="2818618"/>
            <a:ext cx="2918658" cy="3110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06767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50"/>
              </a:spcBef>
              <a:spcAft>
                <a:spcPts val="375"/>
              </a:spcAft>
            </a:pPr>
            <a:r>
              <a:rPr lang="ru-RU" sz="3200" dirty="0"/>
              <a:t>В процессе приёма  пищи воспитатель постоянно контролирует осанку детей, мотивирует, чтобы дети съели всю предложенную пищу. Также, в процессе завтрака решаются задачи воспитания культурно-гигиенических навыков приёма пищи.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20692" y="2405576"/>
            <a:ext cx="4613563" cy="4052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078610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084"/>
            <a:ext cx="12158071" cy="68389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6264" y="590843"/>
            <a:ext cx="620385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/>
              <a:t>Занятия  проводится  согласно перспективному плану.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/>
              <a:t>На  всех  занятиях,  воспитатель  и  другие  педагоги    контролируют  осанку детей.  Проводят  </a:t>
            </a:r>
            <a:r>
              <a:rPr lang="ru-RU" sz="2000" dirty="0" err="1"/>
              <a:t>физминутку</a:t>
            </a:r>
            <a:r>
              <a:rPr lang="ru-RU" sz="2000" dirty="0"/>
              <a:t>.  </a:t>
            </a:r>
            <a:r>
              <a:rPr lang="ru-RU" sz="2000" dirty="0" err="1"/>
              <a:t>Физминутка</a:t>
            </a:r>
            <a:r>
              <a:rPr lang="ru-RU" sz="2000" dirty="0"/>
              <a:t> — это обязательный фрагмент непосредственной  образовательной  деятельности.  В соответствии с возрастными особенностями детей им необходимо подвигаться и размяться после непрерывного сидения.  Кроме того, малыши должны отдохнуть не только физически, но и получить эмоциональную разрядку. 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/>
              <a:t>Чтобы данный процесс проходил организованно и весело, рекомендуется выполнять такие физкультурные минутки со стихотворным сопровождением.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7503" y="365758"/>
            <a:ext cx="4179655" cy="3064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8425" y="3615397"/>
            <a:ext cx="4578080" cy="29612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253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5006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/>
              <a:t>Кроме  занятий,  которые  проводит  воспитатель,  дети  посещают  музыкальные  занятия  2  раза  в  неделю. Система  музыкально-оздоровительной  работы  предполагает  использование музыкальным руководителем  разнообразных  </a:t>
            </a:r>
            <a:r>
              <a:rPr lang="ru-RU" sz="2800" dirty="0" smtClean="0"/>
              <a:t>здоровье сберегающих  </a:t>
            </a:r>
            <a:r>
              <a:rPr lang="ru-RU" sz="2800" dirty="0"/>
              <a:t>технологий. Среди которых -  </a:t>
            </a:r>
            <a:r>
              <a:rPr lang="ru-RU" sz="2800" dirty="0" err="1"/>
              <a:t>распевки</a:t>
            </a:r>
            <a:r>
              <a:rPr lang="ru-RU" sz="2800" dirty="0"/>
              <a:t>, музыкальные  упражнения,  пальчиковые  и подвижные игры,  музыкотерапия,  релаксация,  упражнения на развитие дыхания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/>
              <a:t>С помощью вокала можно воздействовать на внутренние органы – так как  во время пения у детей происходит мягкий массаж горла, в легких возникает вибрация, в свою очередь влияющие на кровообращение. Пение снимает стрессы и помогает детям избавиться от страхов.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9614335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944</TotalTime>
  <Words>869</Words>
  <Application>Microsoft Office PowerPoint</Application>
  <PresentationFormat>Произвольный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«Организация оздоровительных мероприятий в течении дня»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1</cp:lastModifiedBy>
  <cp:revision>76</cp:revision>
  <dcterms:created xsi:type="dcterms:W3CDTF">2020-02-02T16:57:56Z</dcterms:created>
  <dcterms:modified xsi:type="dcterms:W3CDTF">2023-07-02T20:25:41Z</dcterms:modified>
</cp:coreProperties>
</file>