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3" r:id="rId2"/>
    <p:sldId id="279" r:id="rId3"/>
    <p:sldId id="289" r:id="rId4"/>
    <p:sldId id="288" r:id="rId5"/>
    <p:sldId id="280" r:id="rId6"/>
    <p:sldId id="287" r:id="rId7"/>
    <p:sldId id="302" r:id="rId8"/>
    <p:sldId id="299" r:id="rId9"/>
    <p:sldId id="309" r:id="rId10"/>
    <p:sldId id="292" r:id="rId11"/>
    <p:sldId id="293" r:id="rId12"/>
    <p:sldId id="294" r:id="rId13"/>
    <p:sldId id="296" r:id="rId14"/>
    <p:sldId id="301" r:id="rId15"/>
    <p:sldId id="304" r:id="rId16"/>
    <p:sldId id="305" r:id="rId17"/>
    <p:sldId id="284" r:id="rId18"/>
    <p:sldId id="306" r:id="rId19"/>
    <p:sldId id="307" r:id="rId20"/>
    <p:sldId id="31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43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>
              <a:buNone/>
            </a:pPr>
            <a:r>
              <a:rPr lang="ru-RU" sz="4000" b="1" dirty="0">
                <a:solidFill>
                  <a:schemeClr val="accent1"/>
                </a:solidFill>
              </a:rPr>
              <a:t>Мастер-класс по технологии</a:t>
            </a:r>
            <a:br>
              <a:rPr lang="ru-RU" sz="4000" b="1" dirty="0">
                <a:solidFill>
                  <a:schemeClr val="accent1"/>
                </a:solidFill>
              </a:rPr>
            </a:br>
            <a:r>
              <a:rPr lang="ru-RU" sz="4000" b="1" dirty="0">
                <a:solidFill>
                  <a:schemeClr val="accent1"/>
                </a:solidFill>
              </a:rPr>
              <a:t> «Звезда недели»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C4BA7CB-D458-4C0D-AAE8-FB462286884C}"/>
              </a:ext>
            </a:extLst>
          </p:cNvPr>
          <p:cNvSpPr/>
          <p:nvPr/>
        </p:nvSpPr>
        <p:spPr>
          <a:xfrm>
            <a:off x="3643306" y="50720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1"/>
                </a:solidFill>
              </a:rPr>
              <a:t>Якоби Ольга Алексеевна,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accent1"/>
                </a:solidFill>
              </a:rPr>
              <a:t>воспитатель МБДОУ </a:t>
            </a:r>
            <a:r>
              <a:rPr lang="ru-RU" dirty="0" err="1">
                <a:solidFill>
                  <a:schemeClr val="accent1"/>
                </a:solidFill>
              </a:rPr>
              <a:t>д</a:t>
            </a:r>
            <a:r>
              <a:rPr lang="ru-RU" dirty="0">
                <a:solidFill>
                  <a:schemeClr val="accent1"/>
                </a:solidFill>
              </a:rPr>
              <a:t>/с № 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Презентация </a:t>
            </a:r>
            <a:br>
              <a:rPr lang="ru-RU" dirty="0"/>
            </a:br>
            <a:r>
              <a:rPr lang="ru-RU" dirty="0"/>
              <a:t>«Звезды недели»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4863605" cy="3250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572132" y="3929066"/>
            <a:ext cx="3071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«Звезды»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 «Звезды»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Ведущая роль в игре, выборе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Заполнение календаря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 для «Звезды»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Отличительный знак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429256" y="3357562"/>
            <a:ext cx="3286148" cy="40924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Утренний сбор со Звездой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83880" cy="857256"/>
          </a:xfrm>
        </p:spPr>
        <p:txBody>
          <a:bodyPr/>
          <a:lstStyle/>
          <a:p>
            <a:pPr algn="ctr"/>
            <a:r>
              <a:rPr lang="ru-RU" dirty="0"/>
              <a:t>Звездные стулья</a:t>
            </a:r>
          </a:p>
        </p:txBody>
      </p:sp>
      <p:pic>
        <p:nvPicPr>
          <p:cNvPr id="9218" name="Picture 2" descr="C:\Users\79135\Downloads\78473539_large_2623670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29"/>
          <a:stretch>
            <a:fillRect/>
          </a:stretch>
        </p:blipFill>
        <p:spPr bwMode="auto">
          <a:xfrm>
            <a:off x="500034" y="1428736"/>
            <a:ext cx="2913911" cy="2643206"/>
          </a:xfrm>
          <a:prstGeom prst="rect">
            <a:avLst/>
          </a:prstGeom>
          <a:noFill/>
        </p:spPr>
      </p:pic>
      <p:pic>
        <p:nvPicPr>
          <p:cNvPr id="9219" name="Picture 3" descr="C:\Users\79135\Downloads\dsc_0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000504"/>
            <a:ext cx="2143140" cy="2650328"/>
          </a:xfrm>
          <a:prstGeom prst="rect">
            <a:avLst/>
          </a:prstGeom>
          <a:noFill/>
        </p:spPr>
      </p:pic>
      <p:pic>
        <p:nvPicPr>
          <p:cNvPr id="9220" name="Picture 4" descr="C:\Users\79135\Downloads\32644f2fe36e82e6297dfa05d8b424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000372"/>
            <a:ext cx="2214578" cy="3585522"/>
          </a:xfrm>
          <a:prstGeom prst="rect">
            <a:avLst/>
          </a:prstGeom>
          <a:noFill/>
        </p:spPr>
      </p:pic>
      <p:pic>
        <p:nvPicPr>
          <p:cNvPr id="9221" name="Picture 5" descr="C:\Users\79135\Downloads\20170331_1319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25" y="3071810"/>
            <a:ext cx="2655099" cy="354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183880" cy="785818"/>
          </a:xfrm>
        </p:spPr>
        <p:txBody>
          <a:bodyPr/>
          <a:lstStyle/>
          <a:p>
            <a:pPr algn="ctr"/>
            <a:r>
              <a:rPr lang="ru-RU" dirty="0"/>
              <a:t>Атрибуты звезды</a:t>
            </a:r>
          </a:p>
        </p:txBody>
      </p:sp>
      <p:pic>
        <p:nvPicPr>
          <p:cNvPr id="10243" name="Picture 3" descr="C:\Users\79135\Downloads\c3545574ab14d8c7fe35e14800432c7b--starfish-costume-kids-star-costume-for-kid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785926"/>
            <a:ext cx="3009900" cy="4527550"/>
          </a:xfrm>
          <a:prstGeom prst="rect">
            <a:avLst/>
          </a:prstGeom>
          <a:noFill/>
        </p:spPr>
      </p:pic>
      <p:pic>
        <p:nvPicPr>
          <p:cNvPr id="10246" name="Picture 6" descr="C:\Users\79135\Downloads\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071942"/>
            <a:ext cx="2214578" cy="2214578"/>
          </a:xfrm>
          <a:prstGeom prst="rect">
            <a:avLst/>
          </a:prstGeom>
          <a:noFill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428736"/>
            <a:ext cx="26134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Как выбирать звезду недели?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Еженедельно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алфавиту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очереди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месяцу рождения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Голосованием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детей с обоснованием</a:t>
            </a:r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4211960" y="620688"/>
            <a:ext cx="792088" cy="8424936"/>
          </a:xfrm>
          <a:prstGeom prst="leftBrace">
            <a:avLst>
              <a:gd name="adj1" fmla="val 8333"/>
              <a:gd name="adj2" fmla="val 49594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03791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Важно, чтобы звездой побывал </a:t>
            </a:r>
            <a:r>
              <a:rPr lang="ru-RU" sz="3600" b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каждый!!!!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500042"/>
            <a:ext cx="1928826" cy="405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0949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2547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Обязанности и п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ривилегии Звезды в группе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 на утреннем сборе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Активнее других участвует в жизни группы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Является помощником воспитателя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Ведущая роль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Получает множество комплиментов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Подарки и сувениры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Сидит на специальном стульчике, надевает украшения звезды.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286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Понедельник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79135\Desktop\фотки\IMG_20191112_10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467" y="928670"/>
            <a:ext cx="7283524" cy="5688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162880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     </a:t>
            </a:r>
            <a:br>
              <a:rPr lang="ru-RU" dirty="0">
                <a:solidFill>
                  <a:schemeClr val="accent1"/>
                </a:solidFill>
              </a:rPr>
            </a:b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Вторник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sz="3100" dirty="0">
                <a:solidFill>
                  <a:schemeClr val="accent1"/>
                </a:solidFill>
              </a:rPr>
              <a:t>Изготовление подарков и сувениров </a:t>
            </a:r>
            <a:br>
              <a:rPr lang="ru-RU" sz="3100" dirty="0">
                <a:solidFill>
                  <a:schemeClr val="accent1"/>
                </a:solidFill>
              </a:rPr>
            </a:br>
            <a:r>
              <a:rPr lang="ru-RU" sz="3100" dirty="0">
                <a:solidFill>
                  <a:schemeClr val="accent1"/>
                </a:solidFill>
              </a:rPr>
              <a:t>«Звезде недели»</a:t>
            </a:r>
            <a:br>
              <a:rPr lang="ru-RU" sz="3100" dirty="0">
                <a:solidFill>
                  <a:schemeClr val="accent1"/>
                </a:solidFill>
              </a:rPr>
            </a:br>
            <a:br>
              <a:rPr lang="ru-RU" dirty="0">
                <a:solidFill>
                  <a:schemeClr val="accent1"/>
                </a:solidFill>
              </a:rPr>
            </a:b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50111"/>
            <a:ext cx="6096170" cy="457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Среда</a:t>
            </a:r>
            <a:br>
              <a:rPr lang="ru-RU" dirty="0"/>
            </a:br>
            <a:r>
              <a:rPr lang="ru-RU" dirty="0"/>
              <a:t>Мое хобби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714488"/>
            <a:ext cx="5072098" cy="285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71670" y="4929198"/>
            <a:ext cx="3714776" cy="8572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Варвара учила детей играть в игру найди сандаль соседа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Четверг</a:t>
            </a:r>
            <a:br>
              <a:rPr lang="ru-RU" dirty="0"/>
            </a:br>
            <a:r>
              <a:rPr lang="ru-RU" dirty="0"/>
              <a:t>Мастер-класс </a:t>
            </a:r>
            <a:br>
              <a:rPr lang="ru-RU" dirty="0"/>
            </a:br>
            <a:r>
              <a:rPr lang="ru-RU" dirty="0"/>
              <a:t>от «Звезды недели»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998323"/>
            <a:ext cx="3571900" cy="268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71538" y="5000636"/>
            <a:ext cx="2357454" cy="64294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Юлиана учила детей лепить из соленного теста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Снеговика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000240"/>
            <a:ext cx="35242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572132" y="4929198"/>
            <a:ext cx="271464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Саша учил детей делать из бумаги маску и головной убор </a:t>
            </a:r>
          </a:p>
          <a:p>
            <a:pPr algn="ctr"/>
            <a:r>
              <a:rPr lang="ru-RU" sz="1200" dirty="0" err="1">
                <a:solidFill>
                  <a:schemeClr val="tx1"/>
                </a:solidFill>
              </a:rPr>
              <a:t>Хелбоя</a:t>
            </a:r>
            <a:r>
              <a:rPr lang="ru-RU" sz="120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Пятница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142984"/>
            <a:ext cx="6715172" cy="50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71623"/>
            <a:ext cx="8032976" cy="50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b="1" dirty="0">
              <a:solidFill>
                <a:schemeClr val="accent1"/>
              </a:solidFill>
            </a:endParaRPr>
          </a:p>
          <a:p>
            <a:pPr algn="ctr">
              <a:buNone/>
            </a:pPr>
            <a:endParaRPr lang="ru-RU" sz="3200" b="1" dirty="0">
              <a:solidFill>
                <a:schemeClr val="accent1"/>
              </a:solidFill>
            </a:endParaRPr>
          </a:p>
          <a:p>
            <a:pPr algn="ctr">
              <a:buNone/>
            </a:pPr>
            <a:endParaRPr lang="ru-RU" sz="3200" b="1" dirty="0">
              <a:solidFill>
                <a:schemeClr val="accent1"/>
              </a:solidFill>
            </a:endParaRPr>
          </a:p>
          <a:p>
            <a:pPr algn="ctr">
              <a:buNone/>
            </a:pPr>
            <a:endParaRPr lang="ru-RU" sz="3200" b="1" dirty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ru-RU" sz="3200" b="1" dirty="0">
                <a:solidFill>
                  <a:schemeClr val="accent1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135\Downloads\15f27ee2700f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785794"/>
            <a:ext cx="8001056" cy="5316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Каждый человек неповторим, уникален и заслуживает уважения.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001056" cy="43577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 Ваш муж. Ваша жена.</a:t>
            </a:r>
          </a:p>
          <a:p>
            <a:r>
              <a:rPr lang="ru-RU" dirty="0"/>
              <a:t> Ваши родители также неповторимы, уникальны и интересны. </a:t>
            </a:r>
          </a:p>
          <a:p>
            <a:r>
              <a:rPr lang="ru-RU" dirty="0"/>
              <a:t>Каждый из ваших друзей, ваш босс, официантка в ресторане, водитель такси, умирающий старик, соседский мальчик - все они неповторимы, уникальны и заслуживают уважения.</a:t>
            </a:r>
          </a:p>
          <a:p>
            <a:r>
              <a:rPr lang="ru-RU" dirty="0"/>
              <a:t> Осознание того, что каждый человек - это что-то особенное, независимо от того, кто он и какое положение занимает, меняет наше отношение к людям. </a:t>
            </a:r>
          </a:p>
          <a:p>
            <a:r>
              <a:rPr lang="ru-RU" dirty="0"/>
              <a:t>Поняв это, мы охотно относимся к ним с заслуженным уважением.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642942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Каждый человек – это звезда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8194" name="Picture 2" descr="C:\Users\79135\Desktop\фотки\IMG_20190924_0728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500174"/>
            <a:ext cx="647704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Внедрение технологии </a:t>
            </a:r>
            <a:br>
              <a:rPr lang="ru-RU" dirty="0"/>
            </a:br>
            <a:r>
              <a:rPr lang="ru-RU" dirty="0"/>
              <a:t>«Звезда недели»</a:t>
            </a:r>
          </a:p>
        </p:txBody>
      </p:sp>
      <p:pic>
        <p:nvPicPr>
          <p:cNvPr id="2050" name="Picture 2" descr="C:\Users\79135\Downloads\2014 май. Родите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071678"/>
            <a:ext cx="4821762" cy="3616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внедрения и реализации практики «Звезда недели»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условий (выделение места, оформление стенда)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с детьми условий определения (выбора) «Звезды»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Оформление стенда (оформляется в первые 2-3 дня недели или…)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«Звезды»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Поддержка «Звезды» в течение недели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85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Оформление стенда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Обязательно!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Фотография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Фамилия, имя</a:t>
            </a:r>
          </a:p>
          <a:p>
            <a:pPr>
              <a:buNone/>
            </a:pPr>
            <a:endParaRPr lang="ru-RU" sz="29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Визитка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Дата рождения,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 зодиака,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любимый цвет,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любимый мультфильм,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любимое блюдо,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любимое занятие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 родители делают по своему усмотрению.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Готовят рассказ  ребенка о себе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«Знакомьтесь, это я!»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Принимают участие в оформлении стенда: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«Звезда»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Взрослые (педагоги, родители, сотрудники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/с)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79135\Desktop\фотки\IMG_20191023_1629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930524" cy="3571900"/>
          </a:xfrm>
          <a:prstGeom prst="rect">
            <a:avLst/>
          </a:prstGeom>
          <a:noFill/>
        </p:spPr>
      </p:pic>
      <p:pic>
        <p:nvPicPr>
          <p:cNvPr id="5" name="Picture 2" descr="C:\Users\79135\Desktop\фотки\IMG_20191115_0636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714620"/>
            <a:ext cx="1750231" cy="38894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443782" y="3929042"/>
            <a:ext cx="1700218" cy="2928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Стенд дает возможность детям осознать, что каждый член коллектива  достоин  внимания  и уважения </a:t>
            </a:r>
          </a:p>
        </p:txBody>
      </p:sp>
    </p:spTree>
    <p:extLst>
      <p:ext uri="{BB962C8B-B14F-4D97-AF65-F5344CB8AC3E}">
        <p14:creationId xmlns:p14="http://schemas.microsoft.com/office/powerpoint/2010/main" val="1347748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на стенде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 самых маленьких до самых больших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семье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фото, рисунки, рассказы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МОЁ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Творчество, друзья, игра, умения, мечта, качества, знания ….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Говорят дети, родители, педагоги…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питомцы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(фото, рисунки, рассказ)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Интервью о своих интересах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Подарки друзей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(рисунки, поделки и т.д.)</a:t>
            </a:r>
          </a:p>
        </p:txBody>
      </p:sp>
    </p:spTree>
    <p:extLst>
      <p:ext uri="{BB962C8B-B14F-4D97-AF65-F5344CB8AC3E}">
        <p14:creationId xmlns:p14="http://schemas.microsoft.com/office/powerpoint/2010/main" val="1182647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769</TotalTime>
  <Words>497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Каждый человек неповторим, уникален и заслуживает уважения.</vt:lpstr>
      <vt:lpstr>Каждый человек – это звезда </vt:lpstr>
      <vt:lpstr>Внедрение технологии  «Звезда недели»</vt:lpstr>
      <vt:lpstr>Алгоритм внедрения и реализации практики «Звезда недели»</vt:lpstr>
      <vt:lpstr>Оформление стенда</vt:lpstr>
      <vt:lpstr>Информация на стенде</vt:lpstr>
      <vt:lpstr>    Презентация  «Звезды недели»</vt:lpstr>
      <vt:lpstr>Звездные стулья</vt:lpstr>
      <vt:lpstr>Атрибуты звезды</vt:lpstr>
      <vt:lpstr>Как выбирать звезду недели?</vt:lpstr>
      <vt:lpstr>   Обязанности и привилегии Звезды в группе</vt:lpstr>
      <vt:lpstr>Понедельник </vt:lpstr>
      <vt:lpstr>       Вторник Изготовление подарков и сувениров  «Звезде недели»  </vt:lpstr>
      <vt:lpstr>Среда Мое хобби</vt:lpstr>
      <vt:lpstr>Четверг Мастер-класс  от «Звезды недели»</vt:lpstr>
      <vt:lpstr>Пятница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практика «Звезда недели»</dc:title>
  <dc:creator>Заместитель по ВМР</dc:creator>
  <cp:lastModifiedBy>Егор Якоби</cp:lastModifiedBy>
  <cp:revision>58</cp:revision>
  <dcterms:created xsi:type="dcterms:W3CDTF">2019-08-30T03:27:29Z</dcterms:created>
  <dcterms:modified xsi:type="dcterms:W3CDTF">2023-07-02T11:20:01Z</dcterms:modified>
</cp:coreProperties>
</file>