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59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2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9889-D4B5-4406-B724-74E56D62E5D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BB1A-965C-48B2-9617-47390C7EB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9889-D4B5-4406-B724-74E56D62E5D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BB1A-965C-48B2-9617-47390C7EB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9889-D4B5-4406-B724-74E56D62E5D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BB1A-965C-48B2-9617-47390C7EB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9889-D4B5-4406-B724-74E56D62E5D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BB1A-965C-48B2-9617-47390C7EB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9889-D4B5-4406-B724-74E56D62E5D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BB1A-965C-48B2-9617-47390C7EB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9889-D4B5-4406-B724-74E56D62E5D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BB1A-965C-48B2-9617-47390C7EB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9889-D4B5-4406-B724-74E56D62E5D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BB1A-965C-48B2-9617-47390C7EB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9889-D4B5-4406-B724-74E56D62E5D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BB1A-965C-48B2-9617-47390C7EB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9889-D4B5-4406-B724-74E56D62E5D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BB1A-965C-48B2-9617-47390C7EB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9889-D4B5-4406-B724-74E56D62E5D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BB1A-965C-48B2-9617-47390C7EB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9889-D4B5-4406-B724-74E56D62E5D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BB1A-965C-48B2-9617-47390C7EBA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B9889-D4B5-4406-B724-74E56D62E5D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BB1A-965C-48B2-9617-47390C7EBA8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3333CC"/>
                </a:solidFill>
              </a:rPr>
              <a:t>АКВАРИУМНЫЕ РЫБКИ</a:t>
            </a:r>
            <a:endParaRPr lang="ru-RU" sz="6000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тьяна\Desktop\zol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492089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Татьяна\Desktop\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8028383" cy="602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атьяна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332656"/>
            <a:ext cx="4422182" cy="3312368"/>
          </a:xfrm>
          <a:prstGeom prst="rect">
            <a:avLst/>
          </a:prstGeom>
          <a:noFill/>
        </p:spPr>
      </p:pic>
      <p:pic>
        <p:nvPicPr>
          <p:cNvPr id="11267" name="Picture 3" descr="C:\Users\Татьяна\Desktop\akvariumnie_ribki_cihlidi_optom_foto_larg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316123"/>
            <a:ext cx="4668763" cy="3211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Татьяна\Desktop\рыба-бабочка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182726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Татьяна\Desktop\belye-akvariumnye-rybki-akvarium-s-albinosami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8307449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kak-uxazhivat-za-rybkami-v-akvarium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344739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Татьяна\Desktop\rybka_ljali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328822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Татьяна\Desktop\zjlotaya_ryb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8437507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тьяна\Desktop\6389769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5184576" cy="3594639"/>
          </a:xfrm>
          <a:prstGeom prst="rect">
            <a:avLst/>
          </a:prstGeom>
          <a:noFill/>
        </p:spPr>
      </p:pic>
      <p:pic>
        <p:nvPicPr>
          <p:cNvPr id="4099" name="Picture 3" descr="C:\Users\Татьяна\Desktop\fish-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996952"/>
            <a:ext cx="4873724" cy="35578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ьяна\Desktop\Carassius_auratus_kome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270849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ьяна\Desktop\mechenostcy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208912" cy="61629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тьяна\Desktop\b30b6f3e3817d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332656"/>
            <a:ext cx="8160907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тьяна\Desktop\bab_p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4992555" cy="3744416"/>
          </a:xfrm>
          <a:prstGeom prst="rect">
            <a:avLst/>
          </a:prstGeom>
          <a:noFill/>
        </p:spPr>
      </p:pic>
      <p:pic>
        <p:nvPicPr>
          <p:cNvPr id="8195" name="Picture 3" descr="C:\Users\Татьяна\Desktop\скачанные файл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050958"/>
            <a:ext cx="4704184" cy="3528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</Words>
  <Application>Microsoft Office PowerPoint</Application>
  <PresentationFormat>Экран (4:3)</PresentationFormat>
  <Paragraphs>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АКВАРИУМНЫЕ РЫБКИ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АКВАРИУМНЫЕ РЫБКИ</dc:title>
  <dc:creator>Татьяна</dc:creator>
  <cp:lastModifiedBy>Татьяна</cp:lastModifiedBy>
  <cp:revision>2</cp:revision>
  <dcterms:created xsi:type="dcterms:W3CDTF">2015-05-12T17:38:14Z</dcterms:created>
  <dcterms:modified xsi:type="dcterms:W3CDTF">2015-05-12T17:51:27Z</dcterms:modified>
</cp:coreProperties>
</file>