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56" r:id="rId3"/>
    <p:sldId id="263" r:id="rId4"/>
    <p:sldId id="257" r:id="rId5"/>
    <p:sldId id="258" r:id="rId6"/>
    <p:sldId id="265" r:id="rId7"/>
    <p:sldId id="266" r:id="rId8"/>
    <p:sldId id="267" r:id="rId9"/>
    <p:sldId id="268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g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372168"/>
            <a:ext cx="8280919" cy="1649120"/>
          </a:xfrm>
        </p:spPr>
        <p:txBody>
          <a:bodyPr/>
          <a:lstStyle/>
          <a:p>
            <a:r>
              <a:rPr lang="ru-RU" dirty="0" smtClean="0"/>
              <a:t>Совет клуба «Воспитатель </a:t>
            </a:r>
            <a:r>
              <a:rPr lang="ru-RU" dirty="0" err="1" smtClean="0"/>
              <a:t>г.о.Истра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468560" y="476672"/>
            <a:ext cx="9289032" cy="347472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lvl="3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одготовка  участника на конкурс «Воспитатель года» и выступающих на мероприятиях клуба «Воспитатель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г.о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Истра»</a:t>
            </a:r>
          </a:p>
          <a:p>
            <a:pPr lvl="3" algn="just"/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14400" lvl="3" indent="0" algn="r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Спикер: Надежда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Атасунц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14400" lvl="3" indent="0" algn="r">
              <a:buNone/>
            </a:pP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старший воспитатель МОУ «Рождественская СОШ»</a:t>
            </a:r>
            <a:endParaRPr lang="ru-RU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1088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35458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120430"/>
          </a:xfrm>
          <a:prstGeom prst="rect">
            <a:avLst/>
          </a:prstGeom>
        </p:spPr>
      </p:pic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5858256"/>
              </p:ext>
            </p:extLst>
          </p:nvPr>
        </p:nvGraphicFramePr>
        <p:xfrm>
          <a:off x="-1260648" y="2800788"/>
          <a:ext cx="5832648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Точечный рисунок" r:id="rId4" imgW="11430000" imgH="7620120" progId="Paint.Picture">
                  <p:embed/>
                </p:oleObj>
              </mc:Choice>
              <mc:Fallback>
                <p:oleObj name="Точечный рисунок" r:id="rId4" imgW="11430000" imgH="762012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260648" y="2800788"/>
                        <a:ext cx="5832648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1"/>
          <a:stretch/>
        </p:blipFill>
        <p:spPr>
          <a:xfrm>
            <a:off x="4572000" y="3120430"/>
            <a:ext cx="4572000" cy="373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37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940" y="-121485"/>
            <a:ext cx="9262940" cy="6982897"/>
          </a:xfrm>
        </p:spPr>
      </p:pic>
    </p:spTree>
    <p:extLst>
      <p:ext uri="{BB962C8B-B14F-4D97-AF65-F5344CB8AC3E}">
        <p14:creationId xmlns:p14="http://schemas.microsoft.com/office/powerpoint/2010/main" val="3962430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5" y="37924"/>
            <a:ext cx="6227315" cy="682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18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52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0"/>
          <a:stretch/>
        </p:blipFill>
        <p:spPr>
          <a:xfrm>
            <a:off x="-468560" y="0"/>
            <a:ext cx="1095460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5085184"/>
            <a:ext cx="81483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ВЫБОР ТЕМЫ</a:t>
            </a:r>
          </a:p>
        </p:txBody>
      </p:sp>
    </p:spTree>
    <p:extLst>
      <p:ext uri="{BB962C8B-B14F-4D97-AF65-F5344CB8AC3E}">
        <p14:creationId xmlns:p14="http://schemas.microsoft.com/office/powerpoint/2010/main" val="329308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23528" y="1340768"/>
            <a:ext cx="8496944" cy="42780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ИСПОЛЬЗОВАТЬ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СОМНЕНИЯ</a:t>
            </a:r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КАК РЕСУРС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690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88640"/>
            <a:ext cx="8712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Факторы успешного выступления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523" y="1765875"/>
            <a:ext cx="835292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ромкая связанная речь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ШПАРГАЛОК;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презентации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минимум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«букв», только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подтверждающие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речь изображения (одно изображение на слайд </a:t>
            </a:r>
            <a:r>
              <a:rPr lang="ru-RU" sz="2800" u="sng" dirty="0" smtClean="0"/>
              <a:t>без </a:t>
            </a:r>
            <a:r>
              <a:rPr lang="ru-RU" sz="2800" u="sng" dirty="0"/>
              <a:t>вылетов, миганий, и </a:t>
            </a:r>
            <a:r>
              <a:rPr lang="ru-RU" sz="2800" u="sng" dirty="0" err="1" smtClean="0"/>
              <a:t>тд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);</a:t>
            </a:r>
          </a:p>
          <a:p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Помнить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что видео запускается далеко не на каждом,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даже самом современном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оборудовании, всегда иметь запасной вариант в другой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кодировке;</a:t>
            </a:r>
          </a:p>
        </p:txBody>
      </p:sp>
    </p:spTree>
    <p:extLst>
      <p:ext uri="{BB962C8B-B14F-4D97-AF65-F5344CB8AC3E}">
        <p14:creationId xmlns:p14="http://schemas.microsoft.com/office/powerpoint/2010/main" val="420130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88640"/>
            <a:ext cx="8712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Факторы успешного выступления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523" y="1765875"/>
            <a:ext cx="835292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Лучше один раз показать, чем много рассказывать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Ценим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время. Укладываемся в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регламент. Вынос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расставление и уборку оборудования делегируем своей группе поддержки;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410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88</TotalTime>
  <Words>127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Воздушный поток</vt:lpstr>
      <vt:lpstr>Точечный рисунок</vt:lpstr>
      <vt:lpstr>Совет клуба «Воспитатель г.о.Истра»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МДОУ 28</dc:creator>
  <cp:lastModifiedBy>ольга</cp:lastModifiedBy>
  <cp:revision>18</cp:revision>
  <dcterms:created xsi:type="dcterms:W3CDTF">2023-06-20T05:55:47Z</dcterms:created>
  <dcterms:modified xsi:type="dcterms:W3CDTF">2023-07-03T13:15:47Z</dcterms:modified>
</cp:coreProperties>
</file>