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80" r:id="rId3"/>
    <p:sldId id="282" r:id="rId4"/>
    <p:sldId id="284" r:id="rId5"/>
    <p:sldId id="28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077" autoAdjust="0"/>
  </p:normalViewPr>
  <p:slideViewPr>
    <p:cSldViewPr>
      <p:cViewPr varScale="1">
        <p:scale>
          <a:sx n="67" d="100"/>
          <a:sy n="67" d="100"/>
        </p:scale>
        <p:origin x="-9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6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589A8-92CF-46F0-800E-E9AAC5E05B54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23D35-FA9C-467C-842D-0FEA9BFDE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745EBE7-6539-49DE-AA7A-A69A9376218E}" type="datetimeFigureOut">
              <a:rPr lang="ru-RU" smtClean="0"/>
              <a:pPr/>
              <a:t>03.07.2023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EA394B7-1378-4C49-B6BD-790E6ECAA8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4071942"/>
            <a:ext cx="4643470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ПОРТФОЛИО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000636"/>
            <a:ext cx="7708990" cy="2071702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учащейся 3 класса «А»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МБОУ Вязьма – Брянской СОШ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Вяземского района Смоленской области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Мартемьяновой Виктории</a:t>
            </a:r>
          </a:p>
          <a:p>
            <a:pPr algn="ctr"/>
            <a:r>
              <a:rPr lang="ru-RU" dirty="0" smtClean="0"/>
              <a:t>НАЧАТО 1 сентября 2021 года</a:t>
            </a:r>
          </a:p>
          <a:p>
            <a:endParaRPr lang="ru-RU" dirty="0"/>
          </a:p>
        </p:txBody>
      </p:sp>
      <p:pic>
        <p:nvPicPr>
          <p:cNvPr id="2050" name="Picture 2" descr="C:\Users\ADMIN\Desktop\НОвый 1 Класс\фото 1 кл\DSC05917.JPG"/>
          <p:cNvPicPr>
            <a:picLocks noChangeAspect="1" noChangeArrowheads="1"/>
          </p:cNvPicPr>
          <p:nvPr/>
        </p:nvPicPr>
        <p:blipFill>
          <a:blip r:embed="rId2" cstate="print"/>
          <a:srcRect t="3030" b="16665"/>
          <a:stretch>
            <a:fillRect/>
          </a:stretch>
        </p:blipFill>
        <p:spPr bwMode="auto">
          <a:xfrm>
            <a:off x="2928926" y="142853"/>
            <a:ext cx="3440297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57214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ОБО МНЕ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16"/>
            <a:ext cx="6215074" cy="378621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Меня зовут Виктория. Мне </a:t>
            </a:r>
            <a:r>
              <a:rPr lang="en-US" dirty="0" smtClean="0"/>
              <a:t>9</a:t>
            </a:r>
            <a:r>
              <a:rPr lang="ru-RU" dirty="0" smtClean="0"/>
              <a:t> лет.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rgbClr val="C00000"/>
                </a:solidFill>
              </a:rPr>
              <a:t>Львы</a:t>
            </a:r>
            <a:r>
              <a:rPr lang="ru-RU" dirty="0" smtClean="0"/>
              <a:t> –яркие, привлекательные с хорошими манерами и безупречным внешним видом. 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Девушка-Лев – царица всея Вселенной.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290"/>
            <a:ext cx="645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s://starwars-galaxy.ru/800/600/https/nameology.ru/wp-content/uploads/2020/02/%D0%9A%D0%B0%D1%80%D1%8C%D0%B5%D1%80%D0%B0-%D0%B7%D0%BD%D0%B0%D0%BA%D0%B0-%D0%9B%D1%8C%D0%B2%D0%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429000"/>
            <a:ext cx="2928926" cy="1953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64357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МОИ ПРОЕКТЫ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4" descr="C:\Users\ADMIN\Desktop\НОвый 1 Класс\фото 1 кл\DSC06314.JPG"/>
          <p:cNvPicPr>
            <a:picLocks noChangeAspect="1" noChangeArrowheads="1"/>
          </p:cNvPicPr>
          <p:nvPr/>
        </p:nvPicPr>
        <p:blipFill>
          <a:blip r:embed="rId2" cstate="print"/>
          <a:srcRect l="15529" r="9469" b="7386"/>
          <a:stretch>
            <a:fillRect/>
          </a:stretch>
        </p:blipFill>
        <p:spPr bwMode="auto">
          <a:xfrm>
            <a:off x="0" y="1285860"/>
            <a:ext cx="4214810" cy="3470244"/>
          </a:xfrm>
          <a:prstGeom prst="rect">
            <a:avLst/>
          </a:prstGeom>
          <a:noFill/>
        </p:spPr>
      </p:pic>
      <p:pic>
        <p:nvPicPr>
          <p:cNvPr id="6" name="Picture 4" descr="C:\Users\ADMIN\Desktop\2 КЛАСС Новый\фото моя семья 2 кл\20230315_111924.jpg"/>
          <p:cNvPicPr>
            <a:picLocks noChangeAspect="1" noChangeArrowheads="1"/>
          </p:cNvPicPr>
          <p:nvPr/>
        </p:nvPicPr>
        <p:blipFill>
          <a:blip r:embed="rId3" cstate="print"/>
          <a:srcRect l="8551" r="10765"/>
          <a:stretch>
            <a:fillRect/>
          </a:stretch>
        </p:blipFill>
        <p:spPr bwMode="auto">
          <a:xfrm>
            <a:off x="4173220" y="1285860"/>
            <a:ext cx="4970780" cy="3465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500702"/>
            <a:ext cx="6643702" cy="1051560"/>
          </a:xfrm>
        </p:spPr>
        <p:txBody>
          <a:bodyPr>
            <a:noAutofit/>
          </a:bodyPr>
          <a:lstStyle/>
          <a:p>
            <a:r>
              <a:rPr lang="ru-RU" dirty="0" smtClean="0"/>
              <a:t>МОИ ОЛИМПИАДЫ </a:t>
            </a:r>
            <a:br>
              <a:rPr lang="ru-RU" dirty="0" smtClean="0"/>
            </a:br>
            <a:r>
              <a:rPr lang="ru-RU" dirty="0" smtClean="0"/>
              <a:t>ЯНДЕКС.УЧЕБНИК</a:t>
            </a:r>
            <a:endParaRPr lang="ru-RU" dirty="0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5297849" y="357166"/>
          <a:ext cx="3531863" cy="4998104"/>
        </p:xfrm>
        <a:graphic>
          <a:graphicData uri="http://schemas.openxmlformats.org/presentationml/2006/ole">
            <p:oleObj spid="_x0000_s1028" name="Acrobat Document" r:id="rId3" imgW="5667139" imgH="8019997" progId="AcroExch.Document.11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>
            <p:ph idx="1"/>
          </p:nvPr>
        </p:nvGraphicFramePr>
        <p:xfrm>
          <a:off x="785785" y="285728"/>
          <a:ext cx="3413665" cy="4830767"/>
        </p:xfrm>
        <a:graphic>
          <a:graphicData uri="http://schemas.openxmlformats.org/presentationml/2006/ole">
            <p:oleObj spid="_x0000_s1030" name="Acrobat Document" r:id="rId4" imgW="5667139" imgH="8019997" progId="AcroExch.Document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214950"/>
            <a:ext cx="8183880" cy="1051560"/>
          </a:xfrm>
        </p:spPr>
        <p:txBody>
          <a:bodyPr/>
          <a:lstStyle/>
          <a:p>
            <a:r>
              <a:rPr lang="ru-RU" dirty="0" smtClean="0"/>
              <a:t>СПОРТИВНЫЙ ПРАЗДНИК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ADMIN\Desktop\2 КЛАСС Новый\фото спорт праздник\20230519_105905.jpg"/>
          <p:cNvPicPr>
            <a:picLocks noChangeAspect="1" noChangeArrowheads="1"/>
          </p:cNvPicPr>
          <p:nvPr/>
        </p:nvPicPr>
        <p:blipFill>
          <a:blip r:embed="rId2" cstate="print"/>
          <a:srcRect l="7628"/>
          <a:stretch>
            <a:fillRect/>
          </a:stretch>
        </p:blipFill>
        <p:spPr bwMode="auto">
          <a:xfrm>
            <a:off x="420023" y="285728"/>
            <a:ext cx="8563943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596</TotalTime>
  <Words>58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Аспект</vt:lpstr>
      <vt:lpstr>Acrobat Document</vt:lpstr>
      <vt:lpstr>ПОРТФОЛИО</vt:lpstr>
      <vt:lpstr>ОБО МНЕ</vt:lpstr>
      <vt:lpstr>МОИ ПРОЕКТЫ</vt:lpstr>
      <vt:lpstr>МОИ ОЛИМПИАДЫ  ЯНДЕКС.УЧЕБНИК</vt:lpstr>
      <vt:lpstr>СПОРТИВНЫЙ ПРАЗДНИК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109</cp:revision>
  <dcterms:created xsi:type="dcterms:W3CDTF">2014-11-19T14:54:05Z</dcterms:created>
  <dcterms:modified xsi:type="dcterms:W3CDTF">2023-07-03T16:40:22Z</dcterms:modified>
</cp:coreProperties>
</file>