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1" r:id="rId3"/>
    <p:sldId id="277" r:id="rId4"/>
    <p:sldId id="280" r:id="rId5"/>
    <p:sldId id="281" r:id="rId6"/>
    <p:sldId id="28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077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589A8-92CF-46F0-800E-E9AAC5E05B54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23D35-FA9C-467C-842D-0FEA9BFDE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otvovedi.ucoz.org/" TargetMode="External"/><Relationship Id="rId7" Type="http://schemas.openxmlformats.org/officeDocument/2006/relationships/hyperlink" Target="http://&#1084;&#1072;&#1089;&#1090;&#1077;&#1088;&#1072;&#1087;&#1086;&#1083;&#1080;&#1084;&#1077;&#1088;&#1085;&#1086;&#1081;&#1075;&#1083;&#1080;&#1085;&#1099;.&#1088;&#1092;/" TargetMode="External"/><Relationship Id="rId2" Type="http://schemas.openxmlformats.org/officeDocument/2006/relationships/hyperlink" Target="http://www.mishuk-porezk.edu.cap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ak.znate.ru/" TargetMode="External"/><Relationship Id="rId5" Type="http://schemas.openxmlformats.org/officeDocument/2006/relationships/hyperlink" Target="http://ahau.diary.ru/" TargetMode="External"/><Relationship Id="rId4" Type="http://schemas.openxmlformats.org/officeDocument/2006/relationships/hyperlink" Target="http://sportkompas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4071942"/>
            <a:ext cx="464347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ПОРТФОЛИО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000636"/>
            <a:ext cx="7708990" cy="2071702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учащейся 3 класса «А»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МБОУ Вязьма – Брянской СОШ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Вяземского района Смоленской области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Мартемьяновой Виктории</a:t>
            </a:r>
          </a:p>
          <a:p>
            <a:pPr algn="ctr"/>
            <a:r>
              <a:rPr lang="ru-RU" dirty="0" smtClean="0"/>
              <a:t>НАЧАТО 1 сентября 2021 года</a:t>
            </a:r>
          </a:p>
          <a:p>
            <a:endParaRPr lang="ru-RU" dirty="0"/>
          </a:p>
        </p:txBody>
      </p:sp>
      <p:pic>
        <p:nvPicPr>
          <p:cNvPr id="4" name="Picture 2" descr="C:\Users\ADMIN\Desktop\2 КЛАСС Новый\фото 2 кл птицаТЕХнология\20230406_120752.jpg"/>
          <p:cNvPicPr>
            <a:picLocks noChangeAspect="1" noChangeArrowheads="1"/>
          </p:cNvPicPr>
          <p:nvPr/>
        </p:nvPicPr>
        <p:blipFill>
          <a:blip r:embed="rId2" cstate="print"/>
          <a:srcRect l="18824"/>
          <a:stretch>
            <a:fillRect/>
          </a:stretch>
        </p:blipFill>
        <p:spPr bwMode="auto">
          <a:xfrm>
            <a:off x="1548059" y="357166"/>
            <a:ext cx="5670439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72140"/>
            <a:ext cx="9144000" cy="105156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МОИ ДОСТИЖЕНИЯ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30352"/>
            <a:ext cx="4000528" cy="561329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люблю рисовать, делать поделки.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Принимаю участие в различных конкурсах.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Самым большим своим достижением я считаю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во Всероссийской акции «Покормите птиц» 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место! 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2 КЛАСС Новый\фото 9 мая\откр Победы\20230424_100709.jpg"/>
          <p:cNvPicPr>
            <a:picLocks noChangeAspect="1" noChangeArrowheads="1"/>
          </p:cNvPicPr>
          <p:nvPr/>
        </p:nvPicPr>
        <p:blipFill>
          <a:blip r:embed="rId2" cstate="print"/>
          <a:srcRect r="25898"/>
          <a:stretch>
            <a:fillRect/>
          </a:stretch>
        </p:blipFill>
        <p:spPr bwMode="auto">
          <a:xfrm>
            <a:off x="4286248" y="214290"/>
            <a:ext cx="4627883" cy="3512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5721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МОЁ ТВОРЧЕСТВО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16"/>
            <a:ext cx="4857752" cy="41879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ADMIN\Desktop\2 КЛАСС Новый\фото\20220920_1135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5505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000768"/>
            <a:ext cx="8183880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МОИ УВЛЕЧЕНИЯ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НОвый 1 Класс\фото\20220914_1216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9124" cy="3214686"/>
          </a:xfrm>
          <a:prstGeom prst="rect">
            <a:avLst/>
          </a:prstGeom>
          <a:noFill/>
        </p:spPr>
      </p:pic>
      <p:pic>
        <p:nvPicPr>
          <p:cNvPr id="7" name="Picture 5" descr="C:\Users\ADMIN\Desktop\НОвый 1 Класс\фото 1 кл\DSC062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7019" y="0"/>
            <a:ext cx="4606981" cy="3214686"/>
          </a:xfrm>
          <a:prstGeom prst="rect">
            <a:avLst/>
          </a:prstGeom>
          <a:noFill/>
        </p:spPr>
      </p:pic>
      <p:pic>
        <p:nvPicPr>
          <p:cNvPr id="6" name="Picture 2" descr="C:\Users\ADMIN\Desktop\2 КЛАСС Новый\фото\конезавод\20220923_111738.jpg"/>
          <p:cNvPicPr>
            <a:picLocks noChangeAspect="1" noChangeArrowheads="1"/>
          </p:cNvPicPr>
          <p:nvPr/>
        </p:nvPicPr>
        <p:blipFill>
          <a:blip r:embed="rId4" cstate="print"/>
          <a:srcRect l="10273" r="6398"/>
          <a:stretch>
            <a:fillRect/>
          </a:stretch>
        </p:blipFill>
        <p:spPr bwMode="auto">
          <a:xfrm>
            <a:off x="2357422" y="3286124"/>
            <a:ext cx="4357686" cy="2713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5572140"/>
            <a:ext cx="9572692" cy="10515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МОЯ ШКОЛЬНАЯ ЖИЗНЬ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C:\Users\ADMIN\Desktop\НОвый 1 Класс\фото\20211019_120955.jpg"/>
          <p:cNvPicPr>
            <a:picLocks noChangeAspect="1" noChangeArrowheads="1"/>
          </p:cNvPicPr>
          <p:nvPr/>
        </p:nvPicPr>
        <p:blipFill>
          <a:blip r:embed="rId2" cstate="print"/>
          <a:srcRect t="18320"/>
          <a:stretch>
            <a:fillRect/>
          </a:stretch>
        </p:blipFill>
        <p:spPr bwMode="auto">
          <a:xfrm>
            <a:off x="4929190" y="3365175"/>
            <a:ext cx="4214810" cy="2492717"/>
          </a:xfrm>
          <a:prstGeom prst="rect">
            <a:avLst/>
          </a:prstGeom>
          <a:noFill/>
        </p:spPr>
      </p:pic>
      <p:pic>
        <p:nvPicPr>
          <p:cNvPr id="9" name="Picture 2" descr="C:\Users\ADMIN\Desktop\НОвый 1 Класс\фото\20211012_123326.jpg"/>
          <p:cNvPicPr>
            <a:picLocks noChangeAspect="1" noChangeArrowheads="1"/>
          </p:cNvPicPr>
          <p:nvPr/>
        </p:nvPicPr>
        <p:blipFill>
          <a:blip r:embed="rId3" cstate="print"/>
          <a:srcRect r="3937"/>
          <a:stretch>
            <a:fillRect/>
          </a:stretch>
        </p:blipFill>
        <p:spPr bwMode="auto">
          <a:xfrm>
            <a:off x="0" y="0"/>
            <a:ext cx="4391979" cy="3429000"/>
          </a:xfrm>
          <a:prstGeom prst="rect">
            <a:avLst/>
          </a:prstGeom>
          <a:noFill/>
        </p:spPr>
      </p:pic>
      <p:pic>
        <p:nvPicPr>
          <p:cNvPr id="1026" name="Picture 2" descr="C:\Users\ADMIN\Desktop\НОвый 1 Класс\фото\20220530_0829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5" y="0"/>
            <a:ext cx="4714876" cy="3357562"/>
          </a:xfrm>
          <a:prstGeom prst="rect">
            <a:avLst/>
          </a:prstGeom>
          <a:noFill/>
        </p:spPr>
      </p:pic>
      <p:pic>
        <p:nvPicPr>
          <p:cNvPr id="11" name="Picture 2" descr="C:\Users\ADMIN\Desktop\НОвый 1 Класс\фото нг 2022\DSC060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29000"/>
            <a:ext cx="385700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http://www.mishuk-porezk.edu.cap.ru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http://botvovedi.ucoz.org</a:t>
            </a:r>
            <a:r>
              <a:rPr lang="ru-RU" dirty="0" smtClean="0"/>
              <a:t> </a:t>
            </a:r>
            <a:r>
              <a:rPr lang="en-US" dirty="0" smtClean="0">
                <a:hlinkClick r:id="rId4"/>
              </a:rPr>
              <a:t>http://sportkompas.ru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>
                <a:hlinkClick r:id="rId5"/>
              </a:rPr>
              <a:t>http://ahau.diary.ru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/>
              <a:t>http://retrolib.ucoz.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6"/>
              </a:rPr>
              <a:t>http://kak.znate.ru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/>
              <a:t>http://gorbenko.ucoz.ru</a:t>
            </a:r>
            <a:endParaRPr lang="ru-RU" dirty="0" smtClean="0"/>
          </a:p>
          <a:p>
            <a:r>
              <a:rPr lang="ru-RU" smtClean="0"/>
              <a:t> </a:t>
            </a:r>
            <a:r>
              <a:rPr lang="en-US" dirty="0" smtClean="0">
                <a:hlinkClick r:id="rId7"/>
              </a:rPr>
              <a:t>http://</a:t>
            </a:r>
            <a:r>
              <a:rPr lang="ru-RU" dirty="0" err="1" smtClean="0">
                <a:hlinkClick r:id="rId7"/>
              </a:rPr>
              <a:t>мастераполимернойглины.рф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642</TotalTime>
  <Words>97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ПОРТФОЛИО</vt:lpstr>
      <vt:lpstr>МОИ ДОСТИЖЕНИЯ</vt:lpstr>
      <vt:lpstr>МОЁ ТВОРЧЕСТВО</vt:lpstr>
      <vt:lpstr>МОИ УВЛЕЧЕНИЯ</vt:lpstr>
      <vt:lpstr>МОЯ ШКОЛЬНАЯ ЖИЗНЬ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108</cp:revision>
  <dcterms:created xsi:type="dcterms:W3CDTF">2014-11-19T14:54:05Z</dcterms:created>
  <dcterms:modified xsi:type="dcterms:W3CDTF">2023-07-03T16:34:01Z</dcterms:modified>
</cp:coreProperties>
</file>