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75" r:id="rId3"/>
    <p:sldId id="276" r:id="rId4"/>
    <p:sldId id="278" r:id="rId5"/>
    <p:sldId id="279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785" autoAdjust="0"/>
  </p:normalViewPr>
  <p:slideViewPr>
    <p:cSldViewPr>
      <p:cViewPr varScale="1">
        <p:scale>
          <a:sx n="65" d="100"/>
          <a:sy n="65" d="100"/>
        </p:scale>
        <p:origin x="-9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6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589A8-92CF-46F0-800E-E9AAC5E05B54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23D35-FA9C-467C-842D-0FEA9BFDE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otvovedi.ucoz.org/" TargetMode="External"/><Relationship Id="rId7" Type="http://schemas.openxmlformats.org/officeDocument/2006/relationships/hyperlink" Target="http://&#1084;&#1072;&#1089;&#1090;&#1077;&#1088;&#1072;&#1087;&#1086;&#1083;&#1080;&#1084;&#1077;&#1088;&#1085;&#1086;&#1081;&#1075;&#1083;&#1080;&#1085;&#1099;.&#1088;&#1092;/" TargetMode="External"/><Relationship Id="rId2" Type="http://schemas.openxmlformats.org/officeDocument/2006/relationships/hyperlink" Target="http://www.mishuk-porezk.edu.cap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ak.znate.ru/" TargetMode="External"/><Relationship Id="rId5" Type="http://schemas.openxmlformats.org/officeDocument/2006/relationships/hyperlink" Target="http://ahau.diary.ru/" TargetMode="External"/><Relationship Id="rId4" Type="http://schemas.openxmlformats.org/officeDocument/2006/relationships/hyperlink" Target="http://sportkompas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4071942"/>
            <a:ext cx="4643470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ПОРТФОЛИО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000636"/>
            <a:ext cx="7708990" cy="2071702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учащейся 3 класса «А»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МБОУ Вязьма – Брянской СОШ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Вяземского района Смоленской области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Мартемьяновой Виктории</a:t>
            </a:r>
          </a:p>
          <a:p>
            <a:pPr algn="ctr"/>
            <a:r>
              <a:rPr lang="ru-RU" dirty="0" smtClean="0"/>
              <a:t>НАЧАТО 1 сентября 2021 года</a:t>
            </a:r>
          </a:p>
          <a:p>
            <a:endParaRPr lang="ru-RU" dirty="0"/>
          </a:p>
        </p:txBody>
      </p:sp>
      <p:pic>
        <p:nvPicPr>
          <p:cNvPr id="5" name="Picture 3" descr="C:\Users\ADMIN\Desktop\НОвый 1 Класс\фото нг 2022\DSC06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85728"/>
            <a:ext cx="578551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429264"/>
            <a:ext cx="8183880" cy="1051560"/>
          </a:xfrm>
        </p:spPr>
        <p:txBody>
          <a:bodyPr/>
          <a:lstStyle/>
          <a:p>
            <a:r>
              <a:rPr lang="ru-RU" dirty="0" smtClean="0"/>
              <a:t>НАШ ДРУЖНЫЙ 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C:\Users\ADMIN\Desktop\НОвый 1 Класс\фото 1 кл\фото 2\DSC058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36751" cy="5692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80644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ПРОЕКТЫ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esktop\НОвый 1 Класс\фото 1 кл\DSC05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4821224" cy="3214686"/>
          </a:xfrm>
          <a:prstGeom prst="rect">
            <a:avLst/>
          </a:prstGeom>
          <a:noFill/>
        </p:spPr>
      </p:pic>
      <p:pic>
        <p:nvPicPr>
          <p:cNvPr id="3075" name="Picture 3" descr="C:\Users\ADMIN\Desktop\НОвый 1 Класс\фото нг 2022\DSC06082.JPG"/>
          <p:cNvPicPr>
            <a:picLocks noChangeAspect="1" noChangeArrowheads="1"/>
          </p:cNvPicPr>
          <p:nvPr/>
        </p:nvPicPr>
        <p:blipFill>
          <a:blip r:embed="rId3" cstate="print"/>
          <a:srcRect r="12499"/>
          <a:stretch>
            <a:fillRect/>
          </a:stretch>
        </p:blipFill>
        <p:spPr bwMode="auto">
          <a:xfrm>
            <a:off x="4500562" y="2656748"/>
            <a:ext cx="4357738" cy="3320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5572140"/>
            <a:ext cx="6000760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ADMIN\Desktop\2 КЛАСС Новый\фото\урок мужества\20221017_103114.jpg"/>
          <p:cNvPicPr>
            <a:picLocks noChangeAspect="1" noChangeArrowheads="1"/>
          </p:cNvPicPr>
          <p:nvPr/>
        </p:nvPicPr>
        <p:blipFill>
          <a:blip r:embed="rId2" cstate="print"/>
          <a:srcRect l="2461" r="10335"/>
          <a:stretch>
            <a:fillRect/>
          </a:stretch>
        </p:blipFill>
        <p:spPr bwMode="auto">
          <a:xfrm>
            <a:off x="0" y="0"/>
            <a:ext cx="4734319" cy="3053695"/>
          </a:xfrm>
          <a:prstGeom prst="rect">
            <a:avLst/>
          </a:prstGeom>
          <a:noFill/>
        </p:spPr>
      </p:pic>
      <p:pic>
        <p:nvPicPr>
          <p:cNvPr id="5" name="Picture 4" descr="C:\Users\ADMIN\Desktop\2 КЛАСС Новый\фото\20220914_123745.jpg"/>
          <p:cNvPicPr>
            <a:picLocks noChangeAspect="1" noChangeArrowheads="1"/>
          </p:cNvPicPr>
          <p:nvPr/>
        </p:nvPicPr>
        <p:blipFill>
          <a:blip r:embed="rId3" cstate="print"/>
          <a:srcRect l="1969" r="11934"/>
          <a:stretch>
            <a:fillRect/>
          </a:stretch>
        </p:blipFill>
        <p:spPr bwMode="auto">
          <a:xfrm>
            <a:off x="1714480" y="2984204"/>
            <a:ext cx="5929322" cy="3873796"/>
          </a:xfrm>
          <a:prstGeom prst="rect">
            <a:avLst/>
          </a:prstGeom>
          <a:noFill/>
        </p:spPr>
      </p:pic>
      <p:pic>
        <p:nvPicPr>
          <p:cNvPr id="7" name="Picture 2" descr="C:\Users\ADMIN\Desktop\2 КЛАСС Новый\фото\20220919_090046.jpg"/>
          <p:cNvPicPr>
            <a:picLocks noChangeAspect="1" noChangeArrowheads="1"/>
          </p:cNvPicPr>
          <p:nvPr/>
        </p:nvPicPr>
        <p:blipFill>
          <a:blip r:embed="rId4" cstate="print"/>
          <a:srcRect l="-62" r="10581"/>
          <a:stretch>
            <a:fillRect/>
          </a:stretch>
        </p:blipFill>
        <p:spPr bwMode="auto">
          <a:xfrm>
            <a:off x="4857752" y="0"/>
            <a:ext cx="4286248" cy="2993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572140"/>
            <a:ext cx="7255186" cy="1051560"/>
          </a:xfrm>
        </p:spPr>
        <p:txBody>
          <a:bodyPr/>
          <a:lstStyle/>
          <a:p>
            <a:r>
              <a:rPr lang="ru-RU" dirty="0" smtClean="0"/>
              <a:t>СПАСИБО ЗА ПОБЕДУ!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ADMIN\Desktop\2 КЛАСС Новый\на сайтБессмертный полк 2 кл\20230504_0853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3004" y="0"/>
            <a:ext cx="5460996" cy="3071810"/>
          </a:xfrm>
          <a:prstGeom prst="rect">
            <a:avLst/>
          </a:prstGeom>
          <a:noFill/>
        </p:spPr>
      </p:pic>
      <p:pic>
        <p:nvPicPr>
          <p:cNvPr id="5" name="Picture 2" descr="C:\Users\ADMIN\Desktop\2 КЛАСС Новый\на сайтБессмертный полк 2 кл\20230504_1235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14686"/>
            <a:ext cx="4952993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http://www.mishuk-porezk.edu.cap.ru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http://botvovedi.ucoz.org</a:t>
            </a:r>
            <a:r>
              <a:rPr lang="ru-RU" dirty="0" smtClean="0"/>
              <a:t> </a:t>
            </a:r>
            <a:r>
              <a:rPr lang="en-US" dirty="0" smtClean="0">
                <a:hlinkClick r:id="rId4"/>
              </a:rPr>
              <a:t>http://sportkompas.ru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>
                <a:hlinkClick r:id="rId5"/>
              </a:rPr>
              <a:t>http://ahau.diary.ru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/>
              <a:t>http://retrolib.ucoz.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 smtClean="0">
                <a:hlinkClick r:id="rId6"/>
              </a:rPr>
              <a:t>http://kak.znate.ru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/>
              <a:t>http://gorbenko.ucoz.ru</a:t>
            </a:r>
            <a:endParaRPr lang="ru-RU" dirty="0" smtClean="0"/>
          </a:p>
          <a:p>
            <a:r>
              <a:rPr lang="ru-RU" smtClean="0"/>
              <a:t> </a:t>
            </a:r>
            <a:r>
              <a:rPr lang="en-US" dirty="0" smtClean="0">
                <a:hlinkClick r:id="rId7"/>
              </a:rPr>
              <a:t>http://</a:t>
            </a:r>
            <a:r>
              <a:rPr lang="ru-RU" dirty="0" err="1" smtClean="0">
                <a:hlinkClick r:id="rId7"/>
              </a:rPr>
              <a:t>мастераполимернойглины.рф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621</TotalTime>
  <Words>63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ПОРТФОЛИО</vt:lpstr>
      <vt:lpstr>НАШ ДРУЖНЫЙ КЛАСС</vt:lpstr>
      <vt:lpstr>ПРОЕКТЫ</vt:lpstr>
      <vt:lpstr>Слайд 4</vt:lpstr>
      <vt:lpstr>СПАСИБО ЗА ПОБЕДУ!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107</cp:revision>
  <dcterms:created xsi:type="dcterms:W3CDTF">2014-11-19T14:54:05Z</dcterms:created>
  <dcterms:modified xsi:type="dcterms:W3CDTF">2023-07-03T16:41:33Z</dcterms:modified>
</cp:coreProperties>
</file>