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274" autoAdjust="0"/>
  </p:normalViewPr>
  <p:slideViewPr>
    <p:cSldViewPr>
      <p:cViewPr varScale="1">
        <p:scale>
          <a:sx n="71" d="100"/>
          <a:sy n="71" d="100"/>
        </p:scale>
        <p:origin x="135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DFE4F32-88F0-40CA-B96E-CC0FC1ECF7FD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7EFE989-5BBB-4E05-B091-07AF7653341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E4F32-88F0-40CA-B96E-CC0FC1ECF7FD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FE989-5BBB-4E05-B091-07AF765334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E4F32-88F0-40CA-B96E-CC0FC1ECF7FD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FE989-5BBB-4E05-B091-07AF765334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DFE4F32-88F0-40CA-B96E-CC0FC1ECF7FD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7EFE989-5BBB-4E05-B091-07AF7653341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DFE4F32-88F0-40CA-B96E-CC0FC1ECF7FD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7EFE989-5BBB-4E05-B091-07AF7653341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E4F32-88F0-40CA-B96E-CC0FC1ECF7FD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FE989-5BBB-4E05-B091-07AF7653341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E4F32-88F0-40CA-B96E-CC0FC1ECF7FD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FE989-5BBB-4E05-B091-07AF7653341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DFE4F32-88F0-40CA-B96E-CC0FC1ECF7FD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7EFE989-5BBB-4E05-B091-07AF7653341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E4F32-88F0-40CA-B96E-CC0FC1ECF7FD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FE989-5BBB-4E05-B091-07AF765334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DFE4F32-88F0-40CA-B96E-CC0FC1ECF7FD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7EFE989-5BBB-4E05-B091-07AF76533412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DFE4F32-88F0-40CA-B96E-CC0FC1ECF7FD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7EFE989-5BBB-4E05-B091-07AF76533412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DFE4F32-88F0-40CA-B96E-CC0FC1ECF7FD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7EFE989-5BBB-4E05-B091-07AF7653341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548680"/>
            <a:ext cx="6172200" cy="1656184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 класс - территория Здоровья!</a:t>
            </a: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C:\Users\User\Desktop\на печать фото\IMG_102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844824"/>
            <a:ext cx="6516216" cy="46559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446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764704"/>
            <a:ext cx="3456384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бросаем скуке вызов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Потому что , потому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Жить здоровым интересно!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Жить здоровым интересно!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больным быть ни к чему.</a:t>
            </a:r>
          </a:p>
          <a:p>
            <a:pPr marL="0" indent="0">
              <a:buNone/>
            </a:pP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0" name="Рисунок 10" descr="C:\Users\User\Desktop\на печать фото\IMG_10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7" y="167693"/>
            <a:ext cx="4402477" cy="3333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C:\Users\User\Desktop\123___10\IMG_115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7490" y="3501008"/>
            <a:ext cx="4824536" cy="3250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7760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3106688" cy="4824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здоровья есть враги,</a:t>
            </a:r>
            <a:b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ними дружбы не води!</a:t>
            </a:r>
            <a:b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Среди них тихоня лень,</a:t>
            </a:r>
            <a:b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ней борись ты каждый день.</a:t>
            </a:r>
          </a:p>
          <a:p>
            <a:endParaRPr lang="ru-RU" dirty="0"/>
          </a:p>
        </p:txBody>
      </p:sp>
      <p:pic>
        <p:nvPicPr>
          <p:cNvPr id="5122" name="Picture 2" descr="C:\Users\User\Desktop\123___10\IMG_108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32656"/>
            <a:ext cx="4800751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123___10\IMG_108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787" y="3966459"/>
            <a:ext cx="3600400" cy="2700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2562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332656"/>
            <a:ext cx="3096344" cy="4536504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прогулку выходи,</a:t>
            </a:r>
            <a:br>
              <a:rPr lang="ru-RU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Свежим воздухом дыши.</a:t>
            </a:r>
            <a:br>
              <a:rPr lang="ru-RU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Только помни при уходе: </a:t>
            </a:r>
            <a:br>
              <a:rPr lang="ru-RU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Одеваться по погоде!</a:t>
            </a:r>
          </a:p>
          <a:p>
            <a:endParaRPr lang="ru-RU" dirty="0"/>
          </a:p>
        </p:txBody>
      </p:sp>
      <p:pic>
        <p:nvPicPr>
          <p:cNvPr id="4099" name="Picture 3" descr="C:\Users\User\Desktop\123___10\IMG_11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501008"/>
            <a:ext cx="5147067" cy="3223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esktop\123___10\IMG_114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49836"/>
            <a:ext cx="4896544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7674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54</TotalTime>
  <Words>38</Words>
  <Application>Microsoft Office PowerPoint</Application>
  <PresentationFormat>Экран (4:3)</PresentationFormat>
  <Paragraphs>8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Century Schoolbook</vt:lpstr>
      <vt:lpstr>Wingdings</vt:lpstr>
      <vt:lpstr>Wingdings 2</vt:lpstr>
      <vt:lpstr>Эркер</vt:lpstr>
      <vt:lpstr>Наш класс - территория Здоровья! 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 класс - территория Здоровья!</dc:title>
  <dc:creator>User</dc:creator>
  <cp:lastModifiedBy>Данил</cp:lastModifiedBy>
  <cp:revision>8</cp:revision>
  <dcterms:created xsi:type="dcterms:W3CDTF">2015-12-07T06:16:07Z</dcterms:created>
  <dcterms:modified xsi:type="dcterms:W3CDTF">2023-07-03T13:10:22Z</dcterms:modified>
</cp:coreProperties>
</file>