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иана" initials="Д" lastIdx="1" clrIdx="0">
    <p:extLst>
      <p:ext uri="{19B8F6BF-5375-455C-9EA6-DF929625EA0E}">
        <p15:presenceInfo xmlns:p15="http://schemas.microsoft.com/office/powerpoint/2012/main" userId="Диа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2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20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3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8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64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04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1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5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3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7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B60C6-28DA-4ECA-944F-702567262B2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79913-E3EB-40CF-896A-12A638DAD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76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88956"/>
            <a:ext cx="8870730" cy="86409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Православные храмы Липецка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865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63612" y="198724"/>
            <a:ext cx="5943600" cy="61863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Равноапостольного князя Владимира, 28 июля.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Строительство храма начато в 2002 г., завершено в 2012 году.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2006 года богослужения совершаются в нижнем храме, а с 2010 в верхнем. В 2012 году в приходе храма была открыта воскресная школа.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2" y="88612"/>
            <a:ext cx="5408231" cy="6379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381" y="6468381"/>
            <a:ext cx="484001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mtClean="0"/>
              <a:t>улица Водопьянова, 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03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1641" y="331076"/>
            <a:ext cx="737826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 построен в 1856 г. В 1922 г. был разграблен и в 1931г. закрыт. Вновь открыт в 2003 г. Является памятником истории и культуры XIX в.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17580" cy="681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0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0124" y="252247"/>
            <a:ext cx="67318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свтт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Митрофана и Тихона города Липецка. Строительство храма начато в 2005 году, в 2006 году архиерейским чином совершено освящение закладного камня в основание строящегося храма. Богослужения совершаются с 2008 года в нижнем храме в честь Успения Пресвятой Богородицы. В 2012 году совершено освящение нижнего храма архиерейским чином.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" y="114712"/>
            <a:ext cx="5029200" cy="661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57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1449" y="548568"/>
            <a:ext cx="640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Храм прп. Алексия, человека Божия города Липецка.Храм построен в 1990-х гг.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4" y="234483"/>
            <a:ext cx="5094261" cy="638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48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3448" y="0"/>
            <a:ext cx="61485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Храм преподобном ученицы Евдокии города Липецка Храм построен в 1816-1818 гг., закрыт в 1935 г., вновь открыт в 1996 г.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Храм является памятником истории и культуры XIX вв.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2" y="218747"/>
            <a:ext cx="5690563" cy="637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41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3890" y="378372"/>
            <a:ext cx="671611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 прп. Серафима Саровского города Липецка Строительство храмового комплекса начато в 2006 году. 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2007 году архиерейским чином совершено освящение закладного камня в основание строящегося храма в честь прп. Серафима Саровского. Завершаются отделочные работы 2-х этажного здания воскресной школы.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 богослужения совершаются в здании крестильного храма в честь свв. мучеников Гурия,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Самона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Авива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строительство которого было завершено в 2011 году.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6" y="518291"/>
            <a:ext cx="4321722" cy="548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70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258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Православные храмы Липецка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храмы Липецка</dc:title>
  <dc:creator>Диана</dc:creator>
  <cp:lastModifiedBy>Диана</cp:lastModifiedBy>
  <cp:revision>5</cp:revision>
  <dcterms:created xsi:type="dcterms:W3CDTF">2015-03-03T19:13:03Z</dcterms:created>
  <dcterms:modified xsi:type="dcterms:W3CDTF">2015-03-03T19:52:18Z</dcterms:modified>
</cp:coreProperties>
</file>