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99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1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5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6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7/3/2023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0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8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6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14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2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7/3/2023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9250" y="1786605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к разделу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«Устное народное творчество»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4469" y="742605"/>
            <a:ext cx="945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Русские пословицы и 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поговорки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4946" y="4255199"/>
            <a:ext cx="77669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Автор-составитель: учитель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Чернявская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Геннадьевна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411" l="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8676">
            <a:off x="7881404" y="1398674"/>
            <a:ext cx="4213656" cy="4255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5846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За двумя зайцами погонишься, ни одного не поймаешь.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103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06870" y="3244334"/>
            <a:ext cx="4178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Под лежачий камень и вода не течет.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040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4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25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0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35327" y="300836"/>
            <a:ext cx="58841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бережет время.</a:t>
            </a:r>
            <a:endParaRPr lang="ru-RU" sz="4000" b="1" i="1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1" y="1570815"/>
            <a:ext cx="86214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 пословицы Порядок время бережет заключается в том, что порядок помогает экономить время. Вы пробовали когда-нибудь искать маленькую бумажку с телефонным номером в куче макулатуры?</a:t>
            </a:r>
          </a:p>
        </p:txBody>
      </p:sp>
    </p:spTree>
    <p:extLst>
      <p:ext uri="{BB962C8B-B14F-4D97-AF65-F5344CB8AC3E}">
        <p14:creationId xmlns:p14="http://schemas.microsoft.com/office/powerpoint/2010/main" val="1739957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39777" y="3244334"/>
            <a:ext cx="331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Жизнь дана на добрые дела.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151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65526" y="3244334"/>
            <a:ext cx="3460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Знаешь дело — говори смело.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2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11899" y="3244334"/>
            <a:ext cx="3968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Не узнавши броду, не суйся в воду.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604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42301" y="3244334"/>
            <a:ext cx="4307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Семь раз примерь, а один раз отрежь.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00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49139" y="3244334"/>
            <a:ext cx="4693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Любишь кататься, люби и саночки возить.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990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73724" y="3244334"/>
            <a:ext cx="3044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Ошибайся, да сознавайся.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40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70161" y="3244334"/>
            <a:ext cx="425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Признание — половина исправления.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808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121</Words>
  <Application>Microsoft Office PowerPoint</Application>
  <PresentationFormat>Широкоэкранный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Делу-время, потехе-час</dc:title>
  <dc:creator>User</dc:creator>
  <cp:lastModifiedBy>Лемешева Вероника Сергеевна</cp:lastModifiedBy>
  <cp:revision>6</cp:revision>
  <dcterms:created xsi:type="dcterms:W3CDTF">2020-10-11T07:34:50Z</dcterms:created>
  <dcterms:modified xsi:type="dcterms:W3CDTF">2023-07-03T14:19:49Z</dcterms:modified>
</cp:coreProperties>
</file>