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8" r:id="rId4"/>
    <p:sldId id="270" r:id="rId5"/>
    <p:sldId id="261" r:id="rId6"/>
    <p:sldId id="272" r:id="rId7"/>
    <p:sldId id="271" r:id="rId8"/>
    <p:sldId id="262" r:id="rId9"/>
    <p:sldId id="273" r:id="rId10"/>
    <p:sldId id="274" r:id="rId11"/>
    <p:sldId id="275" r:id="rId12"/>
    <p:sldId id="276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24" autoAdjust="0"/>
    <p:restoredTop sz="94660"/>
  </p:normalViewPr>
  <p:slideViewPr>
    <p:cSldViewPr snapToGrid="0">
      <p:cViewPr>
        <p:scale>
          <a:sx n="60" d="100"/>
          <a:sy n="60" d="100"/>
        </p:scale>
        <p:origin x="-1338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329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702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411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941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308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563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829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525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482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38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664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147B3-5677-4733-B782-1488BE4C9472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990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gif"/><Relationship Id="rId5" Type="http://schemas.openxmlformats.org/officeDocument/2006/relationships/image" Target="../media/image15.png"/><Relationship Id="rId10" Type="http://schemas.openxmlformats.org/officeDocument/2006/relationships/image" Target="../media/image20.gif"/><Relationship Id="rId4" Type="http://schemas.openxmlformats.org/officeDocument/2006/relationships/image" Target="../media/image14.png"/><Relationship Id="rId9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22.gif"/><Relationship Id="rId4" Type="http://schemas.openxmlformats.org/officeDocument/2006/relationships/image" Target="../media/image2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25426" y="715443"/>
            <a:ext cx="8088389" cy="2034192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Итоговое занятие</a:t>
            </a:r>
          </a:p>
          <a:p>
            <a:pPr algn="ctr"/>
            <a:r>
              <a:rPr lang="ru-RU" sz="2000" dirty="0" smtClean="0"/>
              <a:t> в группе компенсирующей направленности с нарушением опорно-двигательного аппарата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141668" y="5859888"/>
            <a:ext cx="9465972" cy="847310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68710" y="5957835"/>
            <a:ext cx="82451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Воспитатель 1 квалификационной категории: </a:t>
            </a:r>
          </a:p>
          <a:p>
            <a:r>
              <a:rPr lang="ru-RU" sz="2000" i="1" dirty="0" smtClean="0"/>
              <a:t>Легостаева Полина Вячеславовна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127242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Desktop\итоговое май 23 год\картинки\Comical-Rabbit-Thumper-2048x20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822" y="300251"/>
            <a:ext cx="6112762" cy="611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733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Desktop\итоговое май 23 год\картинки\multyashnye-kartinki-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533" y="1923394"/>
            <a:ext cx="2747846" cy="384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46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Downloads\1673467699_gas-kvas-com-p-detskii-risunok-poezd-4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13"/>
          <a:stretch/>
        </p:blipFill>
        <p:spPr bwMode="auto">
          <a:xfrm>
            <a:off x="-1" y="2847868"/>
            <a:ext cx="7506927" cy="401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-облако 2"/>
          <p:cNvSpPr/>
          <p:nvPr/>
        </p:nvSpPr>
        <p:spPr>
          <a:xfrm rot="364296">
            <a:off x="4498463" y="11783"/>
            <a:ext cx="4516398" cy="2681352"/>
          </a:xfrm>
          <a:prstGeom prst="cloudCallout">
            <a:avLst>
              <a:gd name="adj1" fmla="val -66224"/>
              <a:gd name="adj2" fmla="val 87802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i="1" dirty="0">
                <a:solidFill>
                  <a:schemeClr val="tx2"/>
                </a:solidFill>
              </a:rPr>
              <a:t>Вагончики, вагончики,</a:t>
            </a:r>
            <a:endParaRPr lang="ru-RU" sz="2000" dirty="0">
              <a:solidFill>
                <a:schemeClr val="tx2"/>
              </a:solidFill>
            </a:endParaRPr>
          </a:p>
          <a:p>
            <a:r>
              <a:rPr lang="ru-RU" sz="2000" i="1" dirty="0">
                <a:solidFill>
                  <a:schemeClr val="tx2"/>
                </a:solidFill>
              </a:rPr>
              <a:t>Бегут, бегут, бегут,</a:t>
            </a:r>
            <a:endParaRPr lang="ru-RU" sz="2000" dirty="0">
              <a:solidFill>
                <a:schemeClr val="tx2"/>
              </a:solidFill>
            </a:endParaRPr>
          </a:p>
          <a:p>
            <a:r>
              <a:rPr lang="ru-RU" sz="2000" i="1" dirty="0">
                <a:solidFill>
                  <a:schemeClr val="tx2"/>
                </a:solidFill>
              </a:rPr>
              <a:t>Из путешествия ребяток</a:t>
            </a:r>
            <a:endParaRPr lang="ru-RU" sz="2000" dirty="0">
              <a:solidFill>
                <a:schemeClr val="tx2"/>
              </a:solidFill>
            </a:endParaRPr>
          </a:p>
          <a:p>
            <a:r>
              <a:rPr lang="ru-RU" sz="2000" i="1" dirty="0">
                <a:solidFill>
                  <a:schemeClr val="tx2"/>
                </a:solidFill>
              </a:rPr>
              <a:t>Они домой везут.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13" name="Picture 4" descr="D:\Downloads\1673467699_gas-kvas-com-p-detskii-risunok-poezd-4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30" t="22313"/>
          <a:stretch/>
        </p:blipFill>
        <p:spPr bwMode="auto">
          <a:xfrm>
            <a:off x="7506927" y="2847868"/>
            <a:ext cx="1637072" cy="401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G:\Детки НОДА\20210908_10164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9" t="12127" r="38910" b="54897"/>
          <a:stretch/>
        </p:blipFill>
        <p:spPr bwMode="auto">
          <a:xfrm>
            <a:off x="6227379" y="4916873"/>
            <a:ext cx="740864" cy="1101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G:\Детки НОДА\20220815_10213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34" t="26114" r="22616" b="44388"/>
          <a:stretch/>
        </p:blipFill>
        <p:spPr bwMode="auto">
          <a:xfrm>
            <a:off x="4477870" y="4822194"/>
            <a:ext cx="882868" cy="129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G:\Детки НОДА\20220831_10555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6" t="25528" r="50000" b="50661"/>
          <a:stretch/>
        </p:blipFill>
        <p:spPr bwMode="auto">
          <a:xfrm>
            <a:off x="8010129" y="4972420"/>
            <a:ext cx="630668" cy="87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G:\Детки НОДА\20220930_10002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7" t="30272" r="53686" b="53980"/>
          <a:stretch/>
        </p:blipFill>
        <p:spPr bwMode="auto">
          <a:xfrm>
            <a:off x="2979452" y="4984244"/>
            <a:ext cx="788507" cy="96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40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Downloads\1673467699_gas-kvas-com-p-detskii-risunok-poezd-4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696065"/>
            <a:ext cx="9320981" cy="516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Desktop\итоговое май 23 год\картинки\Рисунок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210"/>
          <a:stretch/>
        </p:blipFill>
        <p:spPr bwMode="auto">
          <a:xfrm>
            <a:off x="3978016" y="5035845"/>
            <a:ext cx="888947" cy="798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Desktop\итоговое май 23 год\картинки\Рисунок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2" r="33269" b="7905"/>
          <a:stretch/>
        </p:blipFill>
        <p:spPr bwMode="auto">
          <a:xfrm>
            <a:off x="6017342" y="5035846"/>
            <a:ext cx="907616" cy="76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Desktop\итоговое май 23 год\картинки\Рисунок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07" t="9981" r="6868" b="14542"/>
          <a:stretch/>
        </p:blipFill>
        <p:spPr bwMode="auto">
          <a:xfrm>
            <a:off x="8023123" y="5035845"/>
            <a:ext cx="796413" cy="76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93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D:\Downloads\1673467699_gas-kvas-com-p-detskii-risunok-poezd-4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69" t="55263" r="43512" b="2001"/>
          <a:stretch/>
        </p:blipFill>
        <p:spPr bwMode="auto">
          <a:xfrm>
            <a:off x="353962" y="205108"/>
            <a:ext cx="2698954" cy="296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D:\Desktop\итоговое май 23 год\картинки\Рисунок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51" y="856972"/>
            <a:ext cx="2187575" cy="66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D:\Downloads\1673467699_gas-kvas-com-p-detskii-risunok-poezd-4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69" t="55263" r="43512" b="2001"/>
          <a:stretch/>
        </p:blipFill>
        <p:spPr bwMode="auto">
          <a:xfrm>
            <a:off x="353962" y="3431740"/>
            <a:ext cx="2698954" cy="296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D:\Downloads\1673467699_gas-kvas-com-p-detskii-risunok-poezd-4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69" t="55263" r="43512" b="2001"/>
          <a:stretch/>
        </p:blipFill>
        <p:spPr bwMode="auto">
          <a:xfrm>
            <a:off x="5174329" y="205108"/>
            <a:ext cx="2698954" cy="296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D:\Downloads\1673467699_gas-kvas-com-p-detskii-risunok-poezd-4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69" t="55263" r="43512" b="2001"/>
          <a:stretch/>
        </p:blipFill>
        <p:spPr bwMode="auto">
          <a:xfrm>
            <a:off x="5174328" y="3431740"/>
            <a:ext cx="2698954" cy="296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D:\Desktop\итоговое май 23 год\картинки\Рисунок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908" y="4181469"/>
            <a:ext cx="2174083" cy="734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D:\Desktop\итоговое май 23 год\картинки\Рисунок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620" y="963836"/>
            <a:ext cx="2188371" cy="72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D:\Desktop\итоговое май 23 год\картинки\Рисунок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154" y="4178563"/>
            <a:ext cx="2173287" cy="73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2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Downloads\1673467699_gas-kvas-com-p-detskii-risunok-poezd-4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13"/>
          <a:stretch/>
        </p:blipFill>
        <p:spPr bwMode="auto">
          <a:xfrm>
            <a:off x="-1" y="2847868"/>
            <a:ext cx="7506927" cy="401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-облако 2"/>
          <p:cNvSpPr/>
          <p:nvPr/>
        </p:nvSpPr>
        <p:spPr>
          <a:xfrm rot="364296">
            <a:off x="4498463" y="11783"/>
            <a:ext cx="4516398" cy="2681352"/>
          </a:xfrm>
          <a:prstGeom prst="cloudCallout">
            <a:avLst>
              <a:gd name="adj1" fmla="val -66224"/>
              <a:gd name="adj2" fmla="val 87802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solidFill>
                  <a:schemeClr val="tx2"/>
                </a:solidFill>
              </a:rPr>
              <a:t>Вот поезд наш едет, колеса стучат,</a:t>
            </a:r>
            <a:endParaRPr lang="ru-RU" sz="1600" dirty="0">
              <a:solidFill>
                <a:schemeClr val="tx2"/>
              </a:solidFill>
            </a:endParaRPr>
          </a:p>
          <a:p>
            <a:pPr algn="ctr"/>
            <a:r>
              <a:rPr lang="ru-RU" sz="1600" i="1" dirty="0">
                <a:solidFill>
                  <a:schemeClr val="tx2"/>
                </a:solidFill>
              </a:rPr>
              <a:t>А в поезде нашем ребята сидят.</a:t>
            </a:r>
            <a:endParaRPr lang="ru-RU" sz="1600" dirty="0">
              <a:solidFill>
                <a:schemeClr val="tx2"/>
              </a:solidFill>
            </a:endParaRPr>
          </a:p>
          <a:p>
            <a:pPr algn="ctr"/>
            <a:r>
              <a:rPr lang="ru-RU" sz="1600" i="1" dirty="0">
                <a:solidFill>
                  <a:schemeClr val="tx2"/>
                </a:solidFill>
              </a:rPr>
              <a:t>Ту – туту, ту-ту-ту – гудит паровоз,</a:t>
            </a:r>
            <a:endParaRPr lang="ru-RU" sz="1600" dirty="0">
              <a:solidFill>
                <a:schemeClr val="tx2"/>
              </a:solidFill>
            </a:endParaRPr>
          </a:p>
          <a:p>
            <a:pPr algn="ctr"/>
            <a:r>
              <a:rPr lang="ru-RU" sz="1600" i="1" dirty="0">
                <a:solidFill>
                  <a:schemeClr val="tx2"/>
                </a:solidFill>
              </a:rPr>
              <a:t>Он в путешествие деток повез.</a:t>
            </a:r>
            <a:endParaRPr lang="ru-RU" sz="1600" dirty="0">
              <a:solidFill>
                <a:schemeClr val="tx2"/>
              </a:solidFill>
            </a:endParaRPr>
          </a:p>
        </p:txBody>
      </p:sp>
      <p:pic>
        <p:nvPicPr>
          <p:cNvPr id="13" name="Picture 4" descr="D:\Downloads\1673467699_gas-kvas-com-p-detskii-risunok-poezd-4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30" t="22313"/>
          <a:stretch/>
        </p:blipFill>
        <p:spPr bwMode="auto">
          <a:xfrm>
            <a:off x="7506927" y="2847868"/>
            <a:ext cx="1637072" cy="401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G:\Детки НОДА\20210908_10164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9" t="12127" r="38910" b="54897"/>
          <a:stretch/>
        </p:blipFill>
        <p:spPr bwMode="auto">
          <a:xfrm>
            <a:off x="6227379" y="4916873"/>
            <a:ext cx="740864" cy="1101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G:\Детки НОДА\20220815_10213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34" t="26114" r="22616" b="44388"/>
          <a:stretch/>
        </p:blipFill>
        <p:spPr bwMode="auto">
          <a:xfrm>
            <a:off x="4477870" y="4822194"/>
            <a:ext cx="882868" cy="129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G:\Детки НОДА\20220831_10555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6" t="25528" r="50000" b="50661"/>
          <a:stretch/>
        </p:blipFill>
        <p:spPr bwMode="auto">
          <a:xfrm>
            <a:off x="8010129" y="4972420"/>
            <a:ext cx="630668" cy="87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G:\Детки НОДА\20220930_10002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7" t="30272" r="53686" b="53980"/>
          <a:stretch/>
        </p:blipFill>
        <p:spPr bwMode="auto">
          <a:xfrm>
            <a:off x="2979452" y="4984244"/>
            <a:ext cx="788507" cy="96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90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Downloads\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28"/>
          <a:stretch/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Downloads\1673467699_gas-kvas-com-p-detskii-risunok-poezd-4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13"/>
          <a:stretch/>
        </p:blipFill>
        <p:spPr bwMode="auto">
          <a:xfrm>
            <a:off x="-1" y="2847868"/>
            <a:ext cx="7506927" cy="401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-облако 2"/>
          <p:cNvSpPr/>
          <p:nvPr/>
        </p:nvSpPr>
        <p:spPr>
          <a:xfrm rot="364296">
            <a:off x="4498463" y="11783"/>
            <a:ext cx="4516398" cy="2681352"/>
          </a:xfrm>
          <a:prstGeom prst="cloudCallout">
            <a:avLst>
              <a:gd name="adj1" fmla="val -66224"/>
              <a:gd name="adj2" fmla="val 87802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i="1" dirty="0">
                <a:solidFill>
                  <a:schemeClr val="tx2"/>
                </a:solidFill>
              </a:rPr>
              <a:t>Колесики, колесики,</a:t>
            </a:r>
            <a:endParaRPr lang="ru-RU" sz="2000" dirty="0">
              <a:solidFill>
                <a:schemeClr val="tx2"/>
              </a:solidFill>
            </a:endParaRPr>
          </a:p>
          <a:p>
            <a:r>
              <a:rPr lang="ru-RU" sz="2000" i="1" dirty="0">
                <a:solidFill>
                  <a:schemeClr val="tx2"/>
                </a:solidFill>
              </a:rPr>
              <a:t>Стучат, стучат, стучат,</a:t>
            </a:r>
            <a:endParaRPr lang="ru-RU" sz="2000" dirty="0">
              <a:solidFill>
                <a:schemeClr val="tx2"/>
              </a:solidFill>
            </a:endParaRPr>
          </a:p>
          <a:p>
            <a:r>
              <a:rPr lang="ru-RU" sz="2000" i="1" dirty="0">
                <a:solidFill>
                  <a:schemeClr val="tx2"/>
                </a:solidFill>
              </a:rPr>
              <a:t>На следующую станцию,</a:t>
            </a:r>
            <a:endParaRPr lang="ru-RU" sz="2000" dirty="0">
              <a:solidFill>
                <a:schemeClr val="tx2"/>
              </a:solidFill>
            </a:endParaRPr>
          </a:p>
          <a:p>
            <a:r>
              <a:rPr lang="ru-RU" sz="2000" i="1" dirty="0">
                <a:solidFill>
                  <a:schemeClr val="tx2"/>
                </a:solidFill>
              </a:rPr>
              <a:t>Везут они ребят.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13" name="Picture 4" descr="D:\Downloads\1673467699_gas-kvas-com-p-detskii-risunok-poezd-4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30" t="22313"/>
          <a:stretch/>
        </p:blipFill>
        <p:spPr bwMode="auto">
          <a:xfrm>
            <a:off x="7506927" y="2847868"/>
            <a:ext cx="1637072" cy="401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G:\Детки НОДА\20210908_10164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9" t="12127" r="38910" b="54897"/>
          <a:stretch/>
        </p:blipFill>
        <p:spPr bwMode="auto">
          <a:xfrm>
            <a:off x="6227379" y="4916873"/>
            <a:ext cx="740864" cy="1101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G:\Детки НОДА\20220815_10213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34" t="26114" r="22616" b="44388"/>
          <a:stretch/>
        </p:blipFill>
        <p:spPr bwMode="auto">
          <a:xfrm>
            <a:off x="4477870" y="4822194"/>
            <a:ext cx="882868" cy="129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G:\Детки НОДА\20220831_10555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6" t="25528" r="50000" b="50661"/>
          <a:stretch/>
        </p:blipFill>
        <p:spPr bwMode="auto">
          <a:xfrm>
            <a:off x="8010129" y="4972420"/>
            <a:ext cx="630668" cy="87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G:\Детки НОДА\20220930_10002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7" t="30272" r="53686" b="53980"/>
          <a:stretch/>
        </p:blipFill>
        <p:spPr bwMode="auto">
          <a:xfrm>
            <a:off x="2979452" y="4984244"/>
            <a:ext cx="788507" cy="96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88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Desktop\итоговое май 23 год\картинки\1667201735_4-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85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Desktop\итоговое май 23 год\картинки\1673468924_gas-kvas-com-p-risunok-detskii-tsvetok-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22" y="3182913"/>
            <a:ext cx="1110117" cy="111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Desktop\итоговое май 23 год\картинки\1673468927_gas-kvas-com-p-risunok-detskii-tsvetok-1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307" y="4073138"/>
            <a:ext cx="1465144" cy="146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Desktop\итоговое май 23 год\картинки\1673468946_gas-kvas-com-p-risunok-detskii-tsvetok-4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227" y="4491645"/>
            <a:ext cx="1470909" cy="1102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D:\Desktop\итоговое май 23 год\картинки\1644465096_17-adonius-club-p-tsveti-dlya-detei-na-prozrachnom-fone-3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5364" y="3358335"/>
            <a:ext cx="1116454" cy="957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D:\Desktop\итоговое май 23 год\картинки\cveto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542" y="4189834"/>
            <a:ext cx="1313837" cy="131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D:\Desktop\итоговое май 23 год\картинки\1644465096_17-adonius-club-p-tsveti-dlya-detei-na-prozrachnom-fone-30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012" y="3015689"/>
            <a:ext cx="1387296" cy="1189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D:\Desktop\итоговое май 23 год\картинки\1673468924_gas-kvas-com-p-risunok-detskii-tsvetok-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225" y="5538282"/>
            <a:ext cx="1110117" cy="111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Desktop\итоговое май 23 год\картинки\1673468924_gas-kvas-com-p-risunok-detskii-tsvetok-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616" y="3015689"/>
            <a:ext cx="1110117" cy="111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D:\Desktop\итоговое май 23 год\картинки\cveto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672" y="5294221"/>
            <a:ext cx="1313837" cy="131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D:\Desktop\итоговое май 23 год\картинки\1673468946_gas-kvas-com-p-risunok-detskii-tsvetok-4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243" y="5505175"/>
            <a:ext cx="1470909" cy="1102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" descr="D:\Desktop\итоговое май 23 год\картинки\cveto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22" y="5294220"/>
            <a:ext cx="1313837" cy="131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F:\butterfly5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9201909">
            <a:off x="4693513" y="1392470"/>
            <a:ext cx="1133475" cy="1066800"/>
          </a:xfrm>
          <a:prstGeom prst="rect">
            <a:avLst/>
          </a:prstGeom>
          <a:noFill/>
        </p:spPr>
      </p:pic>
      <p:pic>
        <p:nvPicPr>
          <p:cNvPr id="21" name="Picture 2" descr="F:\0f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3059647">
            <a:off x="6915405" y="1591230"/>
            <a:ext cx="1659784" cy="1220429"/>
          </a:xfrm>
          <a:prstGeom prst="rect">
            <a:avLst/>
          </a:prstGeom>
          <a:noFill/>
        </p:spPr>
      </p:pic>
      <p:pic>
        <p:nvPicPr>
          <p:cNvPr id="22" name="Picture 3" descr="F:\babochka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6919844">
            <a:off x="2854723" y="1461109"/>
            <a:ext cx="1123950" cy="1123950"/>
          </a:xfrm>
          <a:prstGeom prst="rect">
            <a:avLst/>
          </a:prstGeom>
          <a:noFill/>
        </p:spPr>
      </p:pic>
      <p:pic>
        <p:nvPicPr>
          <p:cNvPr id="23" name="Picture 5" descr="F:\plMCA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907477" y="338861"/>
            <a:ext cx="968620" cy="968620"/>
          </a:xfrm>
          <a:prstGeom prst="rect">
            <a:avLst/>
          </a:prstGeom>
          <a:noFill/>
        </p:spPr>
      </p:pic>
      <p:pic>
        <p:nvPicPr>
          <p:cNvPr id="24" name="Picture 5" descr="F:\plMCA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21149473" flipH="1">
            <a:off x="850040" y="1418046"/>
            <a:ext cx="1004438" cy="968620"/>
          </a:xfrm>
          <a:prstGeom prst="rect">
            <a:avLst/>
          </a:prstGeom>
          <a:noFill/>
        </p:spPr>
      </p:pic>
      <p:pic>
        <p:nvPicPr>
          <p:cNvPr id="25" name="Picture 2" descr="F:\0f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3059647" flipH="1" flipV="1">
            <a:off x="2087702" y="83959"/>
            <a:ext cx="1324960" cy="974235"/>
          </a:xfrm>
          <a:prstGeom prst="rect">
            <a:avLst/>
          </a:prstGeom>
          <a:noFill/>
        </p:spPr>
      </p:pic>
      <p:pic>
        <p:nvPicPr>
          <p:cNvPr id="26" name="Picture 3" descr="F:\babochka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21037162">
            <a:off x="6062008" y="378521"/>
            <a:ext cx="1123950" cy="1123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9540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81481E-6 L -0.05156 0.25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7" y="12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33333E-6 L -0.10329 0.6199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74" y="30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59259E-6 L -0.00139 0.5791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2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96296E-6 L -0.04688 0.4027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4" y="20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-0.0033 0.7490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374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7037E-7 L 0.00174 0.5942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29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33333E-6 L 0.0434 0.5467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0" y="27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0f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059647">
            <a:off x="1256778" y="5480122"/>
            <a:ext cx="1869009" cy="1374271"/>
          </a:xfrm>
          <a:prstGeom prst="rect">
            <a:avLst/>
          </a:prstGeom>
          <a:noFill/>
        </p:spPr>
      </p:pic>
      <p:pic>
        <p:nvPicPr>
          <p:cNvPr id="3075" name="Picture 3" descr="F:\babochka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919844">
            <a:off x="5966116" y="5374175"/>
            <a:ext cx="1123950" cy="1123950"/>
          </a:xfrm>
          <a:prstGeom prst="rect">
            <a:avLst/>
          </a:prstGeom>
          <a:noFill/>
        </p:spPr>
      </p:pic>
      <p:pic>
        <p:nvPicPr>
          <p:cNvPr id="3076" name="Picture 4" descr="F:\liniyka_litayuchi_meteliki_7_mid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75472" y="2855741"/>
            <a:ext cx="6096000" cy="2438400"/>
          </a:xfrm>
          <a:prstGeom prst="rect">
            <a:avLst/>
          </a:prstGeom>
          <a:noFill/>
        </p:spPr>
      </p:pic>
      <p:pic>
        <p:nvPicPr>
          <p:cNvPr id="3077" name="Picture 5" descr="F:\plMCA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8042" y="309488"/>
            <a:ext cx="1937239" cy="1937239"/>
          </a:xfrm>
          <a:prstGeom prst="rect">
            <a:avLst/>
          </a:prstGeom>
          <a:noFill/>
        </p:spPr>
      </p:pic>
      <p:pic>
        <p:nvPicPr>
          <p:cNvPr id="3078" name="Picture 6" descr="F:\butterfly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431" y="648285"/>
            <a:ext cx="1133475" cy="10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Downloads\1673467699_gas-kvas-com-p-detskii-risunok-poezd-4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13"/>
          <a:stretch/>
        </p:blipFill>
        <p:spPr bwMode="auto">
          <a:xfrm>
            <a:off x="-1" y="2847868"/>
            <a:ext cx="7506927" cy="401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-облако 2"/>
          <p:cNvSpPr/>
          <p:nvPr/>
        </p:nvSpPr>
        <p:spPr>
          <a:xfrm rot="364296">
            <a:off x="4498463" y="11783"/>
            <a:ext cx="4516398" cy="2681352"/>
          </a:xfrm>
          <a:prstGeom prst="cloudCallout">
            <a:avLst>
              <a:gd name="adj1" fmla="val -66224"/>
              <a:gd name="adj2" fmla="val 87802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i="1" dirty="0">
                <a:solidFill>
                  <a:schemeClr val="tx2"/>
                </a:solidFill>
              </a:rPr>
              <a:t>Помчался дальше паровоз,</a:t>
            </a:r>
            <a:endParaRPr lang="ru-RU" sz="2000" dirty="0">
              <a:solidFill>
                <a:schemeClr val="tx2"/>
              </a:solidFill>
            </a:endParaRPr>
          </a:p>
          <a:p>
            <a:r>
              <a:rPr lang="ru-RU" sz="2000" i="1" dirty="0">
                <a:solidFill>
                  <a:schemeClr val="tx2"/>
                </a:solidFill>
              </a:rPr>
              <a:t>И он вперед ребят повез.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13" name="Picture 4" descr="D:\Downloads\1673467699_gas-kvas-com-p-detskii-risunok-poezd-4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30" t="22313"/>
          <a:stretch/>
        </p:blipFill>
        <p:spPr bwMode="auto">
          <a:xfrm>
            <a:off x="7506927" y="2847868"/>
            <a:ext cx="1637072" cy="401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G:\Детки НОДА\20210908_10164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9" t="12127" r="38910" b="54897"/>
          <a:stretch/>
        </p:blipFill>
        <p:spPr bwMode="auto">
          <a:xfrm>
            <a:off x="6227379" y="4916873"/>
            <a:ext cx="740864" cy="1101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G:\Детки НОДА\20220815_10213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34" t="26114" r="22616" b="44388"/>
          <a:stretch/>
        </p:blipFill>
        <p:spPr bwMode="auto">
          <a:xfrm>
            <a:off x="4477870" y="4822194"/>
            <a:ext cx="882868" cy="129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G:\Детки НОДА\20220831_10555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6" t="25528" r="50000" b="50661"/>
          <a:stretch/>
        </p:blipFill>
        <p:spPr bwMode="auto">
          <a:xfrm>
            <a:off x="8010129" y="4972420"/>
            <a:ext cx="630668" cy="87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G:\Детки НОДА\20220930_10002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7" t="30272" r="53686" b="53980"/>
          <a:stretch/>
        </p:blipFill>
        <p:spPr bwMode="auto">
          <a:xfrm>
            <a:off x="2979452" y="4984244"/>
            <a:ext cx="788507" cy="96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858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dd73a559a20da7bd6e4711bd777774856b206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</TotalTime>
  <Words>94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УчебныеПрезентации.РФ</dc:creator>
  <cp:lastModifiedBy>User</cp:lastModifiedBy>
  <cp:revision>20</cp:revision>
  <dcterms:created xsi:type="dcterms:W3CDTF">2014-12-18T18:27:43Z</dcterms:created>
  <dcterms:modified xsi:type="dcterms:W3CDTF">2023-05-09T14:52:48Z</dcterms:modified>
</cp:coreProperties>
</file>