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7" r:id="rId2"/>
    <p:sldId id="263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92" autoAdjust="0"/>
    <p:restoredTop sz="94660"/>
  </p:normalViewPr>
  <p:slideViewPr>
    <p:cSldViewPr>
      <p:cViewPr varScale="1">
        <p:scale>
          <a:sx n="70" d="100"/>
          <a:sy n="70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FDF28-E0D3-497E-B675-FDE2D730A13A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A0362-8109-4CE0-B5C0-B1F184B6F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40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1184072"/>
            <a:ext cx="8124602" cy="175432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Мини – викторина по хореографии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4067" y="4621839"/>
            <a:ext cx="4218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Педагог дополнительного образования </a:t>
            </a:r>
          </a:p>
          <a:p>
            <a:r>
              <a:rPr lang="ru-RU" b="1" dirty="0" smtClean="0">
                <a:latin typeface="Georgia" pitchFamily="18" charset="0"/>
              </a:rPr>
              <a:t>Мусаэлян Светлана Эдуардовна</a:t>
            </a:r>
            <a:endParaRPr lang="ru-RU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47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683568" y="836712"/>
            <a:ext cx="4248471" cy="2808312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Вопрос 1. </a:t>
            </a:r>
          </a:p>
          <a:p>
            <a:pPr marL="45720" indent="0"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Назовите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приспособление, служащее опорой танцовщикам:</a:t>
            </a:r>
            <a:endParaRPr lang="ru-RU" dirty="0">
              <a:solidFill>
                <a:srgbClr val="000000"/>
              </a:solidFill>
              <a:latin typeface="Georgia" pitchFamily="18" charset="0"/>
            </a:endParaRPr>
          </a:p>
          <a:p>
            <a:pPr marL="45720" indent="0">
              <a:buNone/>
            </a:pPr>
            <a:r>
              <a:rPr lang="ru-RU" i="1" dirty="0">
                <a:solidFill>
                  <a:srgbClr val="000000"/>
                </a:solidFill>
                <a:latin typeface="Georgia" pitchFamily="18" charset="0"/>
              </a:rPr>
              <a:t>а) станок;</a:t>
            </a:r>
          </a:p>
          <a:p>
            <a:pPr marL="45720" indent="0">
              <a:buNone/>
            </a:pPr>
            <a:r>
              <a:rPr lang="ru-RU" i="1" dirty="0">
                <a:solidFill>
                  <a:srgbClr val="000000"/>
                </a:solidFill>
                <a:latin typeface="Georgia" pitchFamily="18" charset="0"/>
              </a:rPr>
              <a:t>б) палка;</a:t>
            </a:r>
          </a:p>
          <a:p>
            <a:pPr marL="45720" indent="0">
              <a:buNone/>
            </a:pPr>
            <a:r>
              <a:rPr lang="ru-RU" i="1" dirty="0">
                <a:solidFill>
                  <a:srgbClr val="000000"/>
                </a:solidFill>
                <a:latin typeface="Georgia" pitchFamily="18" charset="0"/>
              </a:rPr>
              <a:t>в) обруч.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852936"/>
            <a:ext cx="4104456" cy="323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17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3356992" cy="4065632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Вопрос 2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. </a:t>
            </a:r>
            <a:endParaRPr lang="ru-RU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45720" indent="0"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Как называется обувь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балерины?</a:t>
            </a:r>
            <a:endParaRPr lang="ru-RU" dirty="0">
              <a:solidFill>
                <a:srgbClr val="000000"/>
              </a:solidFill>
              <a:latin typeface="Georgia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а) балетки;</a:t>
            </a:r>
          </a:p>
          <a:p>
            <a:pPr marL="45720" indent="0">
              <a:buNone/>
            </a:pP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б) </a:t>
            </a:r>
            <a:r>
              <a:rPr lang="ru-RU" dirty="0" err="1">
                <a:solidFill>
                  <a:srgbClr val="000000"/>
                </a:solidFill>
                <a:latin typeface="Georgia" pitchFamily="18" charset="0"/>
              </a:rPr>
              <a:t>джазовки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;</a:t>
            </a:r>
          </a:p>
          <a:p>
            <a:pPr marL="45720" indent="0">
              <a:buNone/>
            </a:pP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в) пуанты.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780928"/>
            <a:ext cx="35283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04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2924944" cy="3273544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Вопрос 3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. </a:t>
            </a:r>
            <a:endParaRPr lang="ru-RU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45720" indent="0"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Как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называется балетная юбка?</a:t>
            </a:r>
            <a:endParaRPr lang="ru-RU" dirty="0">
              <a:solidFill>
                <a:srgbClr val="000000"/>
              </a:solidFill>
              <a:latin typeface="Georgia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а) пачка;</a:t>
            </a:r>
          </a:p>
          <a:p>
            <a:pPr marL="45720" indent="0">
              <a:buNone/>
            </a:pP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б) зонтик;</a:t>
            </a:r>
          </a:p>
          <a:p>
            <a:pPr marL="45720" indent="0">
              <a:buNone/>
            </a:pPr>
            <a:r>
              <a:rPr lang="ru-RU" dirty="0">
                <a:solidFill>
                  <a:srgbClr val="000000"/>
                </a:solidFill>
                <a:latin typeface="Georgia" pitchFamily="18" charset="0"/>
              </a:rPr>
              <a:t>в) карандаш.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375" y="2781348"/>
            <a:ext cx="324036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4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3645024" cy="3129528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b="1" dirty="0" smtClean="0">
                <a:latin typeface="Georgia" pitchFamily="18" charset="0"/>
              </a:rPr>
              <a:t>Вопрос 4</a:t>
            </a:r>
            <a:r>
              <a:rPr lang="ru-RU" b="1" dirty="0">
                <a:latin typeface="Georgia" pitchFamily="18" charset="0"/>
              </a:rPr>
              <a:t>. </a:t>
            </a:r>
            <a:endParaRPr lang="ru-RU" b="1" dirty="0" smtClean="0">
              <a:latin typeface="Georgia" pitchFamily="18" charset="0"/>
            </a:endParaRPr>
          </a:p>
          <a:p>
            <a:pPr marL="45720" indent="0" algn="ctr">
              <a:buNone/>
            </a:pPr>
            <a:r>
              <a:rPr lang="ru-RU" b="1" dirty="0" smtClean="0">
                <a:latin typeface="Georgia" pitchFamily="18" charset="0"/>
              </a:rPr>
              <a:t>Что </a:t>
            </a:r>
            <a:r>
              <a:rPr lang="ru-RU" b="1" dirty="0">
                <a:latin typeface="Georgia" pitchFamily="18" charset="0"/>
              </a:rPr>
              <a:t>такое партерная гимнастика?</a:t>
            </a:r>
            <a:r>
              <a:rPr lang="ru-RU" dirty="0">
                <a:latin typeface="Georgia" pitchFamily="18" charset="0"/>
              </a:rPr>
              <a:t> </a:t>
            </a:r>
            <a:endParaRPr lang="ru-RU" dirty="0" smtClean="0">
              <a:latin typeface="Georgia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latin typeface="Georgia" pitchFamily="18" charset="0"/>
              </a:rPr>
              <a:t>а</a:t>
            </a:r>
            <a:r>
              <a:rPr lang="ru-RU" dirty="0">
                <a:latin typeface="Georgia" pitchFamily="18" charset="0"/>
              </a:rPr>
              <a:t>) гимнастика у </a:t>
            </a:r>
            <a:r>
              <a:rPr lang="ru-RU" dirty="0" smtClean="0">
                <a:latin typeface="Georgia" pitchFamily="18" charset="0"/>
              </a:rPr>
              <a:t>станка;</a:t>
            </a:r>
          </a:p>
          <a:p>
            <a:pPr marL="45720" indent="0">
              <a:buNone/>
            </a:pPr>
            <a:r>
              <a:rPr lang="ru-RU" dirty="0" smtClean="0">
                <a:latin typeface="Georgia" pitchFamily="18" charset="0"/>
              </a:rPr>
              <a:t>б</a:t>
            </a:r>
            <a:r>
              <a:rPr lang="ru-RU" dirty="0">
                <a:latin typeface="Georgia" pitchFamily="18" charset="0"/>
              </a:rPr>
              <a:t>) гимнастика на </a:t>
            </a:r>
            <a:r>
              <a:rPr lang="ru-RU" dirty="0" smtClean="0">
                <a:latin typeface="Georgia" pitchFamily="18" charset="0"/>
              </a:rPr>
              <a:t>полу; </a:t>
            </a:r>
          </a:p>
          <a:p>
            <a:pPr marL="45720" indent="0">
              <a:buNone/>
            </a:pPr>
            <a:r>
              <a:rPr lang="ru-RU" dirty="0" smtClean="0">
                <a:latin typeface="Georgia" pitchFamily="18" charset="0"/>
              </a:rPr>
              <a:t>в</a:t>
            </a:r>
            <a:r>
              <a:rPr lang="ru-RU" dirty="0">
                <a:latin typeface="Georgia" pitchFamily="18" charset="0"/>
              </a:rPr>
              <a:t>) </a:t>
            </a:r>
            <a:r>
              <a:rPr lang="ru-RU" dirty="0" smtClean="0">
                <a:latin typeface="Georgia" pitchFamily="18" charset="0"/>
              </a:rPr>
              <a:t>гимнастика </a:t>
            </a:r>
            <a:r>
              <a:rPr lang="ru-RU" dirty="0">
                <a:latin typeface="Georgia" pitchFamily="18" charset="0"/>
              </a:rPr>
              <a:t>на улице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pPr marL="45720" indent="0">
              <a:buNone/>
            </a:pPr>
            <a:endParaRPr lang="ru-RU" dirty="0">
              <a:latin typeface="Georgia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/>
              <a:t> 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381868"/>
            <a:ext cx="4536504" cy="301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98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4725144" cy="341756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Вопрос 5.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Первая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позиция ног: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 </a:t>
            </a:r>
            <a:endParaRPr lang="ru-RU" dirty="0" smtClean="0">
              <a:solidFill>
                <a:srgbClr val="000000"/>
              </a:solidFill>
              <a:latin typeface="Georgia" pitchFamily="18" charset="0"/>
              <a:cs typeface="Miriam" pitchFamily="34" charset="-79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а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) стопы расположены на расстоянии одной стопы друг от друга, пяточки направлены друг к другу, носочки разведены разные </a:t>
            </a:r>
            <a:r>
              <a:rPr lang="ru-RU" dirty="0" smtClean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стороны; </a:t>
            </a:r>
          </a:p>
          <a:p>
            <a:pPr marL="45720" indent="0">
              <a:buNone/>
            </a:pPr>
            <a:r>
              <a:rPr lang="ru-RU" dirty="0" smtClean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б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) пятки сомкнуты вместе, носочки разведены и направлены в разные стороны; </a:t>
            </a:r>
            <a:endParaRPr lang="ru-RU" dirty="0" smtClean="0">
              <a:solidFill>
                <a:srgbClr val="000000"/>
              </a:solidFill>
              <a:latin typeface="Georgia" pitchFamily="18" charset="0"/>
              <a:cs typeface="Miriam" pitchFamily="34" charset="-79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в</a:t>
            </a:r>
            <a:r>
              <a:rPr lang="ru-RU" dirty="0">
                <a:solidFill>
                  <a:srgbClr val="000000"/>
                </a:solidFill>
                <a:latin typeface="Georgia" pitchFamily="18" charset="0"/>
                <a:cs typeface="Miriam" pitchFamily="34" charset="-79"/>
              </a:rPr>
              <a:t>) стопы вместе. </a:t>
            </a:r>
            <a:endParaRPr lang="ru-RU" dirty="0">
              <a:latin typeface="Georgia" pitchFamily="18" charset="0"/>
              <a:cs typeface="Miriam" pitchFamily="34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49974"/>
            <a:ext cx="4248472" cy="282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3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054998"/>
            <a:ext cx="777686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за участие в викторине!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195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</TotalTime>
  <Words>95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Invi</dc:creator>
  <cp:lastModifiedBy>patriot</cp:lastModifiedBy>
  <cp:revision>7</cp:revision>
  <dcterms:created xsi:type="dcterms:W3CDTF">2023-05-04T13:55:54Z</dcterms:created>
  <dcterms:modified xsi:type="dcterms:W3CDTF">2023-05-05T05:40:29Z</dcterms:modified>
</cp:coreProperties>
</file>