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7" r:id="rId3"/>
    <p:sldId id="357" r:id="rId4"/>
    <p:sldId id="333" r:id="rId5"/>
    <p:sldId id="366" r:id="rId6"/>
    <p:sldId id="379" r:id="rId7"/>
    <p:sldId id="378" r:id="rId8"/>
    <p:sldId id="38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37"/>
    <a:srgbClr val="680000"/>
    <a:srgbClr val="990000"/>
    <a:srgbClr val="B05408"/>
    <a:srgbClr val="000F2E"/>
    <a:srgbClr val="005828"/>
    <a:srgbClr val="FCE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860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5D16-E261-4CD5-A463-DF957970343C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384" y="595069"/>
            <a:ext cx="99371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dirty="0" smtClean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800" dirty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Буква </a:t>
            </a:r>
            <a:r>
              <a:rPr lang="ru-RU" sz="4800" dirty="0" smtClean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Ч    -  Звуки [ч</a:t>
            </a:r>
            <a:r>
              <a:rPr lang="en-US" sz="4800" dirty="0" smtClean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'</a:t>
            </a:r>
            <a:r>
              <a:rPr lang="ru-RU" sz="4800" dirty="0" smtClean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]   </a:t>
            </a:r>
            <a:endParaRPr lang="ru-RU" sz="4800" dirty="0">
              <a:ln/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426066"/>
            <a:ext cx="6660232" cy="5269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798277"/>
            <a:ext cx="6613525" cy="72311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168696" y="59943"/>
            <a:ext cx="99371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dirty="0" smtClean="0">
                <a:ln/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Буква </a:t>
            </a:r>
            <a:r>
              <a:rPr lang="ru-RU" sz="280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Ч    -   Звук [ч</a:t>
            </a:r>
            <a:r>
              <a:rPr lang="en-US" sz="280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'</a:t>
            </a:r>
            <a:r>
              <a:rPr lang="ru-RU" sz="280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]   </a:t>
            </a:r>
            <a:endParaRPr lang="ru-RU" sz="2800" dirty="0">
              <a:ln/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634251"/>
            <a:ext cx="7913481" cy="30304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3391" y="4777573"/>
            <a:ext cx="8545499" cy="18197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44427" y="4780556"/>
            <a:ext cx="802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</a:t>
            </a:r>
            <a:r>
              <a:rPr lang="ru-RU" sz="40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[ </a:t>
            </a:r>
            <a:r>
              <a:rPr lang="ru-RU" sz="40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] </a:t>
            </a:r>
            <a:r>
              <a:rPr lang="ru-RU" sz="36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- </a:t>
            </a:r>
            <a:r>
              <a:rPr lang="ru-RU" sz="3600" b="1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6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непарный глухой</a:t>
            </a:r>
          </a:p>
          <a:p>
            <a:r>
              <a:rPr lang="ru-RU" sz="36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согласный звук</a:t>
            </a:r>
          </a:p>
          <a:p>
            <a:r>
              <a:rPr lang="ru-RU" sz="4000" b="1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</a:t>
            </a:r>
            <a:r>
              <a:rPr lang="ru-RU" sz="32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( всегда мягкий )</a:t>
            </a:r>
            <a:endParaRPr lang="ru-RU" sz="3200" dirty="0">
              <a:solidFill>
                <a:srgbClr val="99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627" y="400143"/>
            <a:ext cx="2421267" cy="1815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921" y="2515229"/>
            <a:ext cx="1658711" cy="22116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156" y="4977916"/>
            <a:ext cx="2383007" cy="154427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97" y="5408029"/>
            <a:ext cx="860939" cy="86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81531" y="260649"/>
            <a:ext cx="2305835" cy="30243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s://i.pinimg.com/originals/62/2d/f8/622df8a462b393df1c9c1556c98390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27" y="1911456"/>
            <a:ext cx="1202406" cy="153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 rot="285944">
            <a:off x="643446" y="361859"/>
            <a:ext cx="2865913" cy="1554580"/>
          </a:xfrm>
          <a:prstGeom prst="cloudCallout">
            <a:avLst>
              <a:gd name="adj1" fmla="val -49598"/>
              <a:gd name="adj2" fmla="val 31880"/>
            </a:avLst>
          </a:prstGeom>
          <a:solidFill>
            <a:srgbClr val="00B0F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/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3200" b="1" dirty="0" smtClean="0">
                <a:ln/>
                <a:solidFill>
                  <a:schemeClr val="accent2">
                    <a:lumMod val="50000"/>
                  </a:schemeClr>
                </a:solidFill>
              </a:rPr>
              <a:t>есто звука</a:t>
            </a:r>
            <a:r>
              <a:rPr lang="ru-RU" sz="3200" b="1" i="1" dirty="0" smtClean="0">
                <a:ln/>
                <a:solidFill>
                  <a:schemeClr val="accent2">
                    <a:lumMod val="50000"/>
                  </a:schemeClr>
                </a:solidFill>
              </a:rPr>
              <a:t> [</a:t>
            </a:r>
            <a:r>
              <a:rPr lang="ru-RU" sz="3200" b="1" i="1" dirty="0">
                <a:ln/>
                <a:solidFill>
                  <a:schemeClr val="accent2">
                    <a:lumMod val="50000"/>
                  </a:schemeClr>
                </a:solidFill>
              </a:rPr>
              <a:t>ч</a:t>
            </a:r>
            <a:r>
              <a:rPr lang="ru-RU" sz="3200" b="1" i="1" dirty="0" smtClean="0">
                <a:ln/>
                <a:solidFill>
                  <a:schemeClr val="accent2">
                    <a:lumMod val="50000"/>
                  </a:schemeClr>
                </a:solidFill>
              </a:rPr>
              <a:t>]    </a:t>
            </a:r>
            <a:endParaRPr lang="ru-RU" sz="3200" b="1" i="1" dirty="0">
              <a:ln/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31911" y="467273"/>
            <a:ext cx="504056" cy="504056"/>
          </a:xfrm>
          <a:prstGeom prst="rect">
            <a:avLst/>
          </a:prstGeom>
          <a:solidFill>
            <a:srgbClr val="00B050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92944" y="467273"/>
            <a:ext cx="50405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13815" y="467273"/>
            <a:ext cx="504056" cy="50405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71460" y="260648"/>
            <a:ext cx="3158996" cy="55446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31911" y="2447497"/>
            <a:ext cx="50405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482420" y="2447497"/>
            <a:ext cx="50405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11043" y="2447497"/>
            <a:ext cx="504056" cy="504056"/>
          </a:xfrm>
          <a:prstGeom prst="rect">
            <a:avLst/>
          </a:prstGeom>
          <a:solidFill>
            <a:srgbClr val="00B050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82420" y="1483712"/>
            <a:ext cx="504056" cy="504056"/>
          </a:xfrm>
          <a:prstGeom prst="rect">
            <a:avLst/>
          </a:prstGeom>
          <a:solidFill>
            <a:srgbClr val="00B050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012827" y="1476332"/>
            <a:ext cx="50405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931911" y="1483712"/>
            <a:ext cx="50405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653267" y="524577"/>
            <a:ext cx="2284600" cy="5632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гра</a:t>
            </a:r>
            <a:r>
              <a:rPr lang="ru-RU" sz="4000" b="1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</a:p>
          <a:p>
            <a:pPr algn="ctr"/>
            <a:r>
              <a:rPr lang="ru-RU" sz="4000" b="1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асы</a:t>
            </a:r>
            <a:endParaRPr lang="ru-RU" sz="4000" b="1" dirty="0">
              <a:ln w="0"/>
              <a:solidFill>
                <a:srgbClr val="99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ове</a:t>
            </a:r>
            <a:r>
              <a:rPr lang="ru-RU" sz="4000" b="1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ка</a:t>
            </a:r>
            <a:endParaRPr lang="ru-RU" sz="4000" b="1" dirty="0" smtClean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4000" b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айник</a:t>
            </a:r>
          </a:p>
          <a:p>
            <a:pPr algn="ctr"/>
            <a:r>
              <a:rPr lang="ru-RU" sz="4000" b="1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е</a:t>
            </a:r>
            <a:r>
              <a:rPr lang="ru-RU" sz="4000" b="1" dirty="0" smtClean="0">
                <a:ln w="0"/>
                <a:solidFill>
                  <a:srgbClr val="68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ка </a:t>
            </a:r>
          </a:p>
          <a:p>
            <a:pPr algn="ctr"/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ту</a:t>
            </a:r>
            <a:r>
              <a:rPr lang="ru-RU" sz="4000" b="1" dirty="0" smtClean="0">
                <a:ln w="0"/>
                <a:solidFill>
                  <a:srgbClr val="68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ка</a:t>
            </a:r>
          </a:p>
          <a:p>
            <a:pPr algn="ctr"/>
            <a:r>
              <a:rPr lang="ru-RU" sz="4000" b="1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лю</a:t>
            </a:r>
            <a:r>
              <a:rPr lang="ru-RU" sz="4000" b="1" dirty="0" smtClean="0">
                <a:ln w="0"/>
                <a:solidFill>
                  <a:srgbClr val="68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</a:p>
          <a:p>
            <a:pPr algn="ctr"/>
            <a:r>
              <a:rPr lang="ru-RU" sz="4000" b="1" dirty="0" smtClean="0">
                <a:ln w="0"/>
                <a:solidFill>
                  <a:srgbClr val="68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40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еснок</a:t>
            </a:r>
          </a:p>
          <a:p>
            <a:pPr algn="ctr"/>
            <a:endParaRPr lang="ru-RU" sz="4000" b="1" dirty="0" smtClean="0">
              <a:ln w="0"/>
              <a:solidFill>
                <a:srgbClr val="99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50" name="Picture 2" descr="https://cheleesh-bora-tayga.rtyva.ru/wp-content/uploads/2022/02/IMG-8dfb0fcaf20824e82100b0e061de1b90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550" y="1342016"/>
            <a:ext cx="2607437" cy="21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zamanilka.ru/wp-content/uploads/2022/07/bukva-ch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925" y="3517852"/>
            <a:ext cx="4552117" cy="303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6749592" y="6013398"/>
            <a:ext cx="1968756" cy="7002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984405" y="5855708"/>
            <a:ext cx="14991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6000" b="1" dirty="0" err="1" smtClean="0">
                <a:ln w="0"/>
                <a:solidFill>
                  <a:srgbClr val="007A3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6000" b="1" dirty="0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r>
              <a:rPr lang="ru-RU" sz="4000" b="1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094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41" y="250405"/>
            <a:ext cx="1492156" cy="101835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17" y="1266011"/>
            <a:ext cx="1837269" cy="198984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95" y="3580399"/>
            <a:ext cx="2066925" cy="2028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683" y="3789040"/>
            <a:ext cx="1510606" cy="19540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018" y="1533354"/>
            <a:ext cx="1501764" cy="1493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720" y="3607578"/>
            <a:ext cx="1896614" cy="15541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13" y="250405"/>
            <a:ext cx="8936314" cy="639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304" y="230167"/>
            <a:ext cx="5732776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зашифрованные 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слова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 descr="https://i.pinimg.com/originals/62/2d/f8/622df8a462b393df1c9c1556c98390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10" y="2397361"/>
            <a:ext cx="2235627" cy="284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67629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3961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0293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5680" y="1844824"/>
            <a:ext cx="8675783" cy="45762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908720"/>
            <a:ext cx="871244" cy="6608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31245" y="4665365"/>
            <a:ext cx="434766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8000" b="1" dirty="0" smtClean="0">
                <a:ln w="0"/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звонок</a:t>
            </a:r>
            <a:endParaRPr lang="ru-RU" sz="8000" b="1" dirty="0">
              <a:ln w="0"/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2145775"/>
            <a:ext cx="8290547" cy="228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9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304" y="230167"/>
            <a:ext cx="5732776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зашифрованные 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слова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 descr="https://i.pinimg.com/originals/62/2d/f8/622df8a462b393df1c9c1556c98390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10" y="2397361"/>
            <a:ext cx="2235627" cy="284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67629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3961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0293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5680" y="1844824"/>
            <a:ext cx="8675783" cy="45762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908720"/>
            <a:ext cx="871244" cy="6608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708354" y="4741065"/>
            <a:ext cx="369043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8000" b="1" dirty="0" smtClean="0">
                <a:ln w="0"/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поезд</a:t>
            </a:r>
            <a:endParaRPr lang="ru-RU" sz="8000" b="1" dirty="0">
              <a:ln w="0"/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107" y="2061652"/>
            <a:ext cx="8352928" cy="232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05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304" y="230167"/>
            <a:ext cx="5732776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зашифрованные 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слова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 descr="https://i.pinimg.com/originals/62/2d/f8/622df8a462b393df1c9c1556c98390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10" y="2397361"/>
            <a:ext cx="2235627" cy="284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67629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3961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0293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5680" y="1844824"/>
            <a:ext cx="8675783" cy="45762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908720"/>
            <a:ext cx="871244" cy="6608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31245" y="4665365"/>
            <a:ext cx="52036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8000" b="1" dirty="0" smtClean="0">
                <a:ln w="0"/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линейка</a:t>
            </a:r>
            <a:endParaRPr lang="ru-RU" sz="8000" b="1" dirty="0">
              <a:ln w="0"/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2236751"/>
            <a:ext cx="8009326" cy="219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30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304" y="230167"/>
            <a:ext cx="5732776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зашифрованные 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слова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 descr="https://i.pinimg.com/originals/62/2d/f8/622df8a462b393df1c9c1556c98390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10" y="2397361"/>
            <a:ext cx="2235627" cy="284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67629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3961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0293" y="246366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5680" y="1844824"/>
            <a:ext cx="8675783" cy="45762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908720"/>
            <a:ext cx="871244" cy="6608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31245" y="4665365"/>
            <a:ext cx="43669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8000" b="1" dirty="0" smtClean="0">
                <a:ln w="0"/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ученик</a:t>
            </a:r>
            <a:endParaRPr lang="ru-RU" sz="8000" b="1" dirty="0">
              <a:ln w="0"/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2250190"/>
            <a:ext cx="7920880" cy="22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2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F6D3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73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Наталья Грузинцева</cp:lastModifiedBy>
  <cp:revision>205</cp:revision>
  <dcterms:created xsi:type="dcterms:W3CDTF">2014-08-12T11:19:11Z</dcterms:created>
  <dcterms:modified xsi:type="dcterms:W3CDTF">2023-01-22T14:10:57Z</dcterms:modified>
</cp:coreProperties>
</file>