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314" name="Picture 2" descr="https://phonoteka.org/uploads/posts/2023-03/1680276246_phonoteka-org-p-zheltii-odnotonnii-fon-dlya-prezentatsii-f-76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" y="0"/>
            <a:ext cx="9168341" cy="6858001"/>
          </a:xfrm>
          <a:prstGeom prst="rect">
            <a:avLst/>
          </a:prstGeom>
          <a:noFill/>
        </p:spPr>
      </p:pic>
      <p:pic>
        <p:nvPicPr>
          <p:cNvPr id="13316" name="Picture 4" descr="https://filed15-15.my.mail.ru/pic?url=https%3A%2F%2Fstatic.tildacdn.com%2Ftild6233-3232-4534-b332-393863323763%2F4.png&amp;mw=&amp;mh=&amp;sig=6d67689f2106a0a1748017d091038454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193704"/>
            <a:ext cx="5004048" cy="2664296"/>
          </a:xfrm>
          <a:prstGeom prst="rect">
            <a:avLst/>
          </a:prstGeom>
          <a:noFill/>
        </p:spPr>
      </p:pic>
      <p:pic>
        <p:nvPicPr>
          <p:cNvPr id="9" name="Picture 4" descr="https://filed15-15.my.mail.ru/pic?url=https%3A%2F%2Fstatic.tildacdn.com%2Ftild6233-3232-4534-b332-393863323763%2F4.png&amp;mw=&amp;mh=&amp;sig=6d67689f2106a0a1748017d091038454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4860032" y="4193704"/>
            <a:ext cx="4283968" cy="2664296"/>
          </a:xfrm>
          <a:prstGeom prst="rect">
            <a:avLst/>
          </a:prstGeom>
          <a:noFill/>
        </p:spPr>
      </p:pic>
      <p:pic>
        <p:nvPicPr>
          <p:cNvPr id="13318" name="Picture 6" descr="https://i.pinimg.com/originals/9a/fd/3e/9afd3e28fafe772c1b8634f3b039f2e1.gif"/>
          <p:cNvPicPr>
            <a:picLocks noChangeAspect="1" noChangeArrowheads="1" noCrop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283968" y="5661248"/>
            <a:ext cx="1224136" cy="1039304"/>
          </a:xfrm>
          <a:prstGeom prst="rect">
            <a:avLst/>
          </a:prstGeom>
          <a:noFill/>
        </p:spPr>
      </p:pic>
      <p:pic>
        <p:nvPicPr>
          <p:cNvPr id="13320" name="Picture 8" descr="https://img0.liveinternet.ru/images/attach/d/1/131/184/131184894_0_fd509_4ba21a_L.gif"/>
          <p:cNvPicPr>
            <a:picLocks noChangeAspect="1" noChangeArrowheads="1" noCrop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956377" y="0"/>
            <a:ext cx="1187624" cy="81233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 userDrawn="1"/>
        </p:nvSpPr>
        <p:spPr>
          <a:xfrm>
            <a:off x="0" y="6597352"/>
            <a:ext cx="24117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Щербакова Е.В.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iled15-15.my.mail.ru/pic?url=https%3A%2F%2Fstatic.tildacdn.com%2Ftild6233-3232-4534-b332-393863323763%2F4.png&amp;mw=&amp;mh=&amp;sig=6d67689f2106a0a1748017d091038454" TargetMode="External"/><Relationship Id="rId2" Type="http://schemas.openxmlformats.org/officeDocument/2006/relationships/hyperlink" Target="https://img0.liveinternet.ru/images/attach/d/1/131/184/131184894_0_fd509_4ba21a_L.gi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.pinimg.com/originals/9a/fd/3e/9afd3e28fafe772c1b8634f3b039f2e1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Щербакова </a:t>
            </a:r>
            <a:r>
              <a:rPr lang="ru-RU" sz="1600" dirty="0" smtClean="0"/>
              <a:t>Е.В.</a:t>
            </a:r>
          </a:p>
          <a:p>
            <a:r>
              <a:rPr lang="ru-RU" sz="1600" dirty="0" smtClean="0"/>
              <a:t>МАОУ СОШ № 2</a:t>
            </a:r>
          </a:p>
          <a:p>
            <a:r>
              <a:rPr lang="ru-RU" sz="1600" dirty="0" smtClean="0"/>
              <a:t>г. Реж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1268760"/>
            <a:ext cx="63367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dirty="0" smtClean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Шаблон для презентации</a:t>
            </a:r>
          </a:p>
          <a:p>
            <a:pPr algn="ctr"/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«Летние радости»</a:t>
            </a:r>
            <a:endParaRPr lang="ru-RU" sz="4400" b="1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err="1" smtClean="0">
                <a:solidFill>
                  <a:schemeClr val="accent5">
                    <a:lumMod val="75000"/>
                  </a:schemeClr>
                </a:solidFill>
              </a:rPr>
              <a:t>Интернет-источники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img0.liveinternet.ru/images/attach/d/1/131/184/131184894_0_fd509_4ba21a_L.gif</a:t>
            </a:r>
            <a:r>
              <a:rPr lang="ru-RU" dirty="0" smtClean="0"/>
              <a:t> - птица на ветке</a:t>
            </a:r>
          </a:p>
          <a:p>
            <a:r>
              <a:rPr lang="en-US" dirty="0" smtClean="0">
                <a:hlinkClick r:id="rId3"/>
              </a:rPr>
              <a:t>https://filed15-15.my.mail.ru/pic?url=https%3A%2F%2Fstatic.tildacdn.com%2Ftild6233-3232-4534-b332-393863323763%2F4.png&amp;mw=&amp;mh=&amp;</a:t>
            </a:r>
            <a:r>
              <a:rPr lang="en-US" dirty="0" smtClean="0">
                <a:hlinkClick r:id="rId3"/>
              </a:rPr>
              <a:t>sig=6d67689f2106a0a1748017d091038454</a:t>
            </a:r>
            <a:r>
              <a:rPr lang="ru-RU" dirty="0" smtClean="0"/>
              <a:t> – ромашки</a:t>
            </a:r>
          </a:p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i.pinimg.com/originals/9a/fd/3e/9afd3e28fafe772c1b8634f3b039f2e1.gif</a:t>
            </a:r>
            <a:r>
              <a:rPr lang="ru-RU" dirty="0" smtClean="0"/>
              <a:t> - бабочка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40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</vt:lpstr>
      <vt:lpstr>Слайд 2</vt:lpstr>
      <vt:lpstr>Слайд 3</vt:lpstr>
      <vt:lpstr>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2023-06-28T07:52:27Z</dcterms:created>
  <dcterms:modified xsi:type="dcterms:W3CDTF">2023-06-28T08:09:45Z</dcterms:modified>
</cp:coreProperties>
</file>