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314" name="Picture 2" descr="https://webmg.ru/wp-content/uploads/2023/01/10066-23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8" name="Picture 6" descr="https://otkrytki2.ru/images/pngdownload/orden3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2700300" cy="1800200"/>
          </a:xfrm>
          <a:prstGeom prst="rect">
            <a:avLst/>
          </a:prstGeom>
          <a:noFill/>
        </p:spPr>
      </p:pic>
      <p:pic>
        <p:nvPicPr>
          <p:cNvPr id="13320" name="Picture 8" descr="https://xn--80ae1alafffj1i.xn--p1ai/files/soczashita/21062018/22062018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3933056"/>
            <a:ext cx="9144000" cy="3096344"/>
          </a:xfrm>
          <a:prstGeom prst="rect">
            <a:avLst/>
          </a:prstGeom>
          <a:noFill/>
        </p:spPr>
      </p:pic>
      <p:pic>
        <p:nvPicPr>
          <p:cNvPr id="13322" name="Picture 10" descr="https://a.d-cd.net/hW6DwjxtDEJYmU3uwdK5VYw0pUU-1920.jpg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50753" y="0"/>
            <a:ext cx="1093247" cy="18002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ebmg.ru/wp-content/uploads/2023/01/10066-23.jpg" TargetMode="External"/><Relationship Id="rId2" Type="http://schemas.openxmlformats.org/officeDocument/2006/relationships/hyperlink" Target="https://a.d-cd.net/hW6DwjxtDEJYmU3uwdK5VYw0pUU-1920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un6-20.userapi.com/s/v1/if1/_S0SBiQLfMCc0J5itQpP8HexYxwsmOJsKYKRpfKzGG8Brs8L_H-8UjvS-7HoG6EqQ76FW30A.jpg?size=2160x2160&amp;quality=96&amp;crop=0,0,2160,2160&amp;ava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Шаблон для презентации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«С Днём Победы!»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>Щербакова Е.В.</a:t>
            </a:r>
          </a:p>
          <a:p>
            <a:pPr algn="l"/>
            <a:r>
              <a:rPr lang="ru-RU" sz="1800" dirty="0" smtClean="0"/>
              <a:t>МАОУ СОШ № 2</a:t>
            </a:r>
          </a:p>
          <a:p>
            <a:pPr algn="l"/>
            <a:r>
              <a:rPr lang="ru-RU" sz="1800" dirty="0" smtClean="0"/>
              <a:t>г.Реж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Интернет-источники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a.d-cd.net/hW6DwjxtDEJYmU3uwdK5VYw0pUU-1920.jpg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webmg.ru/wp-content/uploads/2023/01/10066-23.jpg</a:t>
            </a:r>
            <a:r>
              <a:rPr lang="ru-RU" dirty="0" smtClean="0"/>
              <a:t> - фон</a:t>
            </a:r>
          </a:p>
          <a:p>
            <a:r>
              <a:rPr lang="en-US" dirty="0" smtClean="0">
                <a:hlinkClick r:id="rId4"/>
              </a:rPr>
              <a:t>https://sun6-20.userapi.com/s/v1/if1/_</a:t>
            </a:r>
            <a:r>
              <a:rPr lang="en-US" dirty="0" smtClean="0">
                <a:hlinkClick r:id="rId4"/>
              </a:rPr>
              <a:t>S0SBiQLfMCc0J5itQpP8HexYxwsmOJsKYKRpfKzGG8Brs8L_H-8UjvS-7HoG6EqQ76FW30A.jpg?size=2160x2160&amp;quality=96&amp;crop=0,0,2160,2160&amp;ava=1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Шаблон для презентации «С Днём Победы!»</vt:lpstr>
      <vt:lpstr>Слайд 2</vt:lpstr>
      <vt:lpstr>Слайд 3</vt:lpstr>
      <vt:lpstr>Слайд 4</vt:lpstr>
      <vt:lpstr>Интернет-источники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 «С Днём Победы!»</dc:title>
  <dc:creator>user</dc:creator>
  <cp:lastModifiedBy>user</cp:lastModifiedBy>
  <cp:revision>2</cp:revision>
  <dcterms:created xsi:type="dcterms:W3CDTF">2023-04-18T18:35:58Z</dcterms:created>
  <dcterms:modified xsi:type="dcterms:W3CDTF">2023-04-18T18:48:00Z</dcterms:modified>
</cp:coreProperties>
</file>