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5" r:id="rId4"/>
    <p:sldId id="266" r:id="rId5"/>
    <p:sldId id="262" r:id="rId6"/>
    <p:sldId id="267" r:id="rId7"/>
    <p:sldId id="258" r:id="rId8"/>
    <p:sldId id="259" r:id="rId9"/>
    <p:sldId id="260" r:id="rId10"/>
    <p:sldId id="263" r:id="rId11"/>
    <p:sldId id="264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21B6F-E961-4A49-8697-6F75DC40043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7CB4-4AEE-461D-8115-7A9D6DCF1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41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21B6F-E961-4A49-8697-6F75DC40043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7CB4-4AEE-461D-8115-7A9D6DCF1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744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21B6F-E961-4A49-8697-6F75DC40043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7CB4-4AEE-461D-8115-7A9D6DCF1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117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21B6F-E961-4A49-8697-6F75DC40043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7CB4-4AEE-461D-8115-7A9D6DCF1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643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21B6F-E961-4A49-8697-6F75DC40043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7CB4-4AEE-461D-8115-7A9D6DCF1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274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21B6F-E961-4A49-8697-6F75DC40043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7CB4-4AEE-461D-8115-7A9D6DCF1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417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21B6F-E961-4A49-8697-6F75DC40043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7CB4-4AEE-461D-8115-7A9D6DCF1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81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21B6F-E961-4A49-8697-6F75DC40043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7CB4-4AEE-461D-8115-7A9D6DCF1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421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21B6F-E961-4A49-8697-6F75DC40043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7CB4-4AEE-461D-8115-7A9D6DCF1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92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21B6F-E961-4A49-8697-6F75DC40043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7CB4-4AEE-461D-8115-7A9D6DCF1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252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21B6F-E961-4A49-8697-6F75DC40043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7CB4-4AEE-461D-8115-7A9D6DCF1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418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21B6F-E961-4A49-8697-6F75DC40043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C7CB4-4AEE-461D-8115-7A9D6DCF1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16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50;&#1086;&#1083;&#1099;&#1073;&#1077;&#1083;&#1100;&#1085;&#1072;&#1103;%20&#1084;&#1077;&#1076;&#1074;&#1077;&#1076;&#1080;&#1094;&#1099;%20(%20&#1059;&#1084;&#1082;&#1072;%20).mkv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57E734-2F82-DC32-01E0-8B504B4455CB}"/>
              </a:ext>
            </a:extLst>
          </p:cNvPr>
          <p:cNvSpPr txBox="1"/>
          <p:nvPr/>
        </p:nvSpPr>
        <p:spPr>
          <a:xfrm flipH="1">
            <a:off x="0" y="0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Одиннадцатое апреля.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Классная работа.</a:t>
            </a:r>
          </a:p>
          <a:p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прилагательное.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07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57E734-2F82-DC32-01E0-8B504B4455CB}"/>
              </a:ext>
            </a:extLst>
          </p:cNvPr>
          <p:cNvSpPr txBox="1"/>
          <p:nvPr/>
        </p:nvSpPr>
        <p:spPr>
          <a:xfrm flipH="1">
            <a:off x="0" y="0"/>
            <a:ext cx="9144000" cy="2219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игрушка, ядовитые растения, новый фильм, интересная книга, лесные тропинки, лёгкие облака, погожий день, еловые леса, утиное яичко.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F72AEF-2C7C-BC18-071A-F29B8798D406}"/>
              </a:ext>
            </a:extLst>
          </p:cNvPr>
          <p:cNvSpPr txBox="1"/>
          <p:nvPr/>
        </p:nvSpPr>
        <p:spPr>
          <a:xfrm flipH="1">
            <a:off x="0" y="3717730"/>
            <a:ext cx="9144000" cy="1481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Ядовитые растения, лесные тропинки, лёгкие облака, еловые леса.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9AF337-7DAC-6BF7-9009-488D560B4F3B}"/>
              </a:ext>
            </a:extLst>
          </p:cNvPr>
          <p:cNvSpPr txBox="1"/>
          <p:nvPr/>
        </p:nvSpPr>
        <p:spPr>
          <a:xfrm flipH="1">
            <a:off x="0" y="2322313"/>
            <a:ext cx="9144000" cy="1481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игрушка, новый фильм, интересная книга,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погожий день, утиное яичко.</a:t>
            </a:r>
          </a:p>
        </p:txBody>
      </p:sp>
    </p:spTree>
    <p:extLst>
      <p:ext uri="{BB962C8B-B14F-4D97-AF65-F5344CB8AC3E}">
        <p14:creationId xmlns:p14="http://schemas.microsoft.com/office/powerpoint/2010/main" val="316511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57E734-2F82-DC32-01E0-8B504B4455CB}"/>
              </a:ext>
            </a:extLst>
          </p:cNvPr>
          <p:cNvSpPr txBox="1"/>
          <p:nvPr/>
        </p:nvSpPr>
        <p:spPr>
          <a:xfrm flipH="1">
            <a:off x="0" y="0"/>
            <a:ext cx="9144000" cy="1204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Синтаксический разбор предложения.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стр. 91 упр. 157.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ABDCC1-6124-A999-7BDD-FBC38FDE599E}"/>
              </a:ext>
            </a:extLst>
          </p:cNvPr>
          <p:cNvSpPr txBox="1"/>
          <p:nvPr/>
        </p:nvSpPr>
        <p:spPr>
          <a:xfrm>
            <a:off x="0" y="1996580"/>
            <a:ext cx="9143999" cy="1481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лесной опушке распустился голубой колокольчик.</a:t>
            </a:r>
          </a:p>
        </p:txBody>
      </p:sp>
    </p:spTree>
    <p:extLst>
      <p:ext uri="{BB962C8B-B14F-4D97-AF65-F5344CB8AC3E}">
        <p14:creationId xmlns:p14="http://schemas.microsoft.com/office/powerpoint/2010/main" val="1936254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57E734-2F82-DC32-01E0-8B504B4455CB}"/>
              </a:ext>
            </a:extLst>
          </p:cNvPr>
          <p:cNvSpPr txBox="1"/>
          <p:nvPr/>
        </p:nvSpPr>
        <p:spPr>
          <a:xfrm flipH="1">
            <a:off x="0" y="0"/>
            <a:ext cx="9144000" cy="6374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Тест.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Имя прилагательное – это член предложения.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Имя прилагательное – это часть речи.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Имя прилагательное отвечает на вопросы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какими? какого? какую? о каком?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Имя прилагательное отвечает на вопросы </a:t>
            </a:r>
          </a:p>
          <a:p>
            <a:pPr>
              <a:lnSpc>
                <a:spcPct val="150000"/>
              </a:lnSpc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какой? какие? кто? что?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Имя прилагательное уточняет существительное, связано с ним и уточняет его.</a:t>
            </a:r>
          </a:p>
        </p:txBody>
      </p:sp>
    </p:spTree>
    <p:extLst>
      <p:ext uri="{BB962C8B-B14F-4D97-AF65-F5344CB8AC3E}">
        <p14:creationId xmlns:p14="http://schemas.microsoft.com/office/powerpoint/2010/main" val="1974947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57E734-2F82-DC32-01E0-8B504B4455CB}"/>
              </a:ext>
            </a:extLst>
          </p:cNvPr>
          <p:cNvSpPr txBox="1"/>
          <p:nvPr/>
        </p:nvSpPr>
        <p:spPr>
          <a:xfrm flipH="1">
            <a:off x="0" y="0"/>
            <a:ext cx="9144000" cy="5174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Здесь записаны только имена прилагательные.</a:t>
            </a:r>
          </a:p>
          <a:p>
            <a:pPr>
              <a:lnSpc>
                <a:spcPct val="150000"/>
              </a:lnSpc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Влажный, туманный, вечерний, задание.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Имена прилагательные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серьёзный, задумчивый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стоят в единственном числе.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Все эти мена прилагательные стоят во множественном числе</a:t>
            </a:r>
          </a:p>
          <a:p>
            <a:pPr>
              <a:lnSpc>
                <a:spcPct val="150000"/>
              </a:lnSpc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Синие, огромные, тайный, долгие.</a:t>
            </a:r>
          </a:p>
        </p:txBody>
      </p:sp>
    </p:spTree>
    <p:extLst>
      <p:ext uri="{BB962C8B-B14F-4D97-AF65-F5344CB8AC3E}">
        <p14:creationId xmlns:p14="http://schemas.microsoft.com/office/powerpoint/2010/main" val="394853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57E734-2F82-DC32-01E0-8B504B4455CB}"/>
              </a:ext>
            </a:extLst>
          </p:cNvPr>
          <p:cNvSpPr txBox="1"/>
          <p:nvPr/>
        </p:nvSpPr>
        <p:spPr>
          <a:xfrm flipH="1">
            <a:off x="0" y="0"/>
            <a:ext cx="9144000" cy="2958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Имена прилагательные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и злой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антонимы.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В этом предложении 3 имени прилагательных</a:t>
            </a:r>
          </a:p>
          <a:p>
            <a:pPr>
              <a:lnSpc>
                <a:spcPct val="150000"/>
              </a:lnSpc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Вдоль чащи бежит старый рыжий лис.</a:t>
            </a:r>
          </a:p>
        </p:txBody>
      </p:sp>
    </p:spTree>
    <p:extLst>
      <p:ext uri="{BB962C8B-B14F-4D97-AF65-F5344CB8AC3E}">
        <p14:creationId xmlns:p14="http://schemas.microsoft.com/office/powerpoint/2010/main" val="3854664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57E734-2F82-DC32-01E0-8B504B4455CB}"/>
              </a:ext>
            </a:extLst>
          </p:cNvPr>
          <p:cNvSpPr txBox="1"/>
          <p:nvPr/>
        </p:nvSpPr>
        <p:spPr>
          <a:xfrm flipH="1">
            <a:off x="0" y="0"/>
            <a:ext cx="9144000" cy="6374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Проверка.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Имя прилагательное – это член предложения.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Имя прилагательное – это часть речи.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Имя прилагательное отвечает на вопросы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какими? какого? какую? о каком?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Имя прилагательное отвечает на вопросы </a:t>
            </a:r>
          </a:p>
          <a:p>
            <a:pPr>
              <a:lnSpc>
                <a:spcPct val="150000"/>
              </a:lnSpc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какой? какие? кто? что?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Имя прилагательное уточняет существительное, связано с ним и уточняет его.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B4F1887C-77ED-9CB3-59DA-421D5DEB7991}"/>
              </a:ext>
            </a:extLst>
          </p:cNvPr>
          <p:cNvSpPr/>
          <p:nvPr/>
        </p:nvSpPr>
        <p:spPr>
          <a:xfrm>
            <a:off x="394279" y="613096"/>
            <a:ext cx="2944537" cy="5620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неверно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8188F7C1-8E1C-FB5C-BA1B-3E6A30C1F7A1}"/>
              </a:ext>
            </a:extLst>
          </p:cNvPr>
          <p:cNvSpPr/>
          <p:nvPr/>
        </p:nvSpPr>
        <p:spPr>
          <a:xfrm>
            <a:off x="394281" y="1310081"/>
            <a:ext cx="2944537" cy="5620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верно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F0ED6FAA-D6F4-8D55-DD78-2077499B20EF}"/>
              </a:ext>
            </a:extLst>
          </p:cNvPr>
          <p:cNvSpPr/>
          <p:nvPr/>
        </p:nvSpPr>
        <p:spPr>
          <a:xfrm>
            <a:off x="394281" y="2141989"/>
            <a:ext cx="2944537" cy="5620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верно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2CEF6CDB-28F3-B124-0366-C590D6732652}"/>
              </a:ext>
            </a:extLst>
          </p:cNvPr>
          <p:cNvSpPr/>
          <p:nvPr/>
        </p:nvSpPr>
        <p:spPr>
          <a:xfrm>
            <a:off x="394281" y="3603076"/>
            <a:ext cx="2944537" cy="5620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неверно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528AF052-4098-899F-2CCB-8D3F64CE54D0}"/>
              </a:ext>
            </a:extLst>
          </p:cNvPr>
          <p:cNvSpPr/>
          <p:nvPr/>
        </p:nvSpPr>
        <p:spPr>
          <a:xfrm>
            <a:off x="394280" y="4988949"/>
            <a:ext cx="2944537" cy="5620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верно</a:t>
            </a:r>
          </a:p>
        </p:txBody>
      </p:sp>
    </p:spTree>
    <p:extLst>
      <p:ext uri="{BB962C8B-B14F-4D97-AF65-F5344CB8AC3E}">
        <p14:creationId xmlns:p14="http://schemas.microsoft.com/office/powerpoint/2010/main" val="2043357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57E734-2F82-DC32-01E0-8B504B4455CB}"/>
              </a:ext>
            </a:extLst>
          </p:cNvPr>
          <p:cNvSpPr txBox="1"/>
          <p:nvPr/>
        </p:nvSpPr>
        <p:spPr>
          <a:xfrm flipH="1">
            <a:off x="0" y="0"/>
            <a:ext cx="9144000" cy="5174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Здесь записаны только имена прилагательные.</a:t>
            </a:r>
          </a:p>
          <a:p>
            <a:pPr>
              <a:lnSpc>
                <a:spcPct val="150000"/>
              </a:lnSpc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Влажный, туманный, вечерний, задание.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Имена прилагательные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серьёзный, задумчивый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стоят в единственном числе.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Все эти мена прилагательные стоят во множественном числе</a:t>
            </a:r>
          </a:p>
          <a:p>
            <a:pPr>
              <a:lnSpc>
                <a:spcPct val="150000"/>
              </a:lnSpc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Синие, огромные, тайный, долгие.</a:t>
            </a:r>
          </a:p>
        </p:txBody>
      </p:sp>
      <p:sp>
        <p:nvSpPr>
          <p:cNvPr id="2" name="Овал 1">
            <a:extLst>
              <a:ext uri="{FF2B5EF4-FFF2-40B4-BE49-F238E27FC236}">
                <a16:creationId xmlns:a16="http://schemas.microsoft.com/office/drawing/2014/main" id="{AD96A517-483D-F6F2-CCDA-88A2AD7EA7AF}"/>
              </a:ext>
            </a:extLst>
          </p:cNvPr>
          <p:cNvSpPr/>
          <p:nvPr/>
        </p:nvSpPr>
        <p:spPr>
          <a:xfrm>
            <a:off x="360724" y="131723"/>
            <a:ext cx="2944537" cy="5620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неверно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58630120-B105-C66C-B279-E858EECFEE55}"/>
              </a:ext>
            </a:extLst>
          </p:cNvPr>
          <p:cNvSpPr/>
          <p:nvPr/>
        </p:nvSpPr>
        <p:spPr>
          <a:xfrm>
            <a:off x="360724" y="1608185"/>
            <a:ext cx="2944537" cy="5620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верно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986822A9-B559-AA01-AAE8-33D8DFF4A370}"/>
              </a:ext>
            </a:extLst>
          </p:cNvPr>
          <p:cNvSpPr/>
          <p:nvPr/>
        </p:nvSpPr>
        <p:spPr>
          <a:xfrm>
            <a:off x="453003" y="3147969"/>
            <a:ext cx="2944537" cy="5620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неверно</a:t>
            </a:r>
          </a:p>
        </p:txBody>
      </p:sp>
    </p:spTree>
    <p:extLst>
      <p:ext uri="{BB962C8B-B14F-4D97-AF65-F5344CB8AC3E}">
        <p14:creationId xmlns:p14="http://schemas.microsoft.com/office/powerpoint/2010/main" val="3372156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57E734-2F82-DC32-01E0-8B504B4455CB}"/>
              </a:ext>
            </a:extLst>
          </p:cNvPr>
          <p:cNvSpPr txBox="1"/>
          <p:nvPr/>
        </p:nvSpPr>
        <p:spPr>
          <a:xfrm flipH="1">
            <a:off x="0" y="0"/>
            <a:ext cx="9144000" cy="2958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Имена прилагательные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и злой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антонимы.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В этом предложении 3 имени прилагательных</a:t>
            </a:r>
          </a:p>
          <a:p>
            <a:pPr>
              <a:lnSpc>
                <a:spcPct val="150000"/>
              </a:lnSpc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Вдоль чащи бежит старый рыжий лис.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3EC8A8D3-9C43-04FD-77BE-599FC8C2B79E}"/>
              </a:ext>
            </a:extLst>
          </p:cNvPr>
          <p:cNvSpPr/>
          <p:nvPr/>
        </p:nvSpPr>
        <p:spPr>
          <a:xfrm>
            <a:off x="503336" y="156890"/>
            <a:ext cx="2944537" cy="5620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верно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53D3883-6E77-01A0-8E9B-F886999FD043}"/>
              </a:ext>
            </a:extLst>
          </p:cNvPr>
          <p:cNvSpPr/>
          <p:nvPr/>
        </p:nvSpPr>
        <p:spPr>
          <a:xfrm>
            <a:off x="654339" y="1633352"/>
            <a:ext cx="3112318" cy="5620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неверно</a:t>
            </a:r>
          </a:p>
        </p:txBody>
      </p:sp>
    </p:spTree>
    <p:extLst>
      <p:ext uri="{BB962C8B-B14F-4D97-AF65-F5344CB8AC3E}">
        <p14:creationId xmlns:p14="http://schemas.microsoft.com/office/powerpoint/2010/main" val="90695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57E734-2F82-DC32-01E0-8B504B4455CB}"/>
              </a:ext>
            </a:extLst>
          </p:cNvPr>
          <p:cNvSpPr txBox="1"/>
          <p:nvPr/>
        </p:nvSpPr>
        <p:spPr>
          <a:xfrm flipH="1">
            <a:off x="0" y="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5764238-0133-1469-F700-10EF66A1B737}"/>
              </a:ext>
            </a:extLst>
          </p:cNvPr>
          <p:cNvSpPr/>
          <p:nvPr/>
        </p:nvSpPr>
        <p:spPr>
          <a:xfrm>
            <a:off x="3258075" y="85429"/>
            <a:ext cx="3238150" cy="4613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прилагательное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92C5E96-94D8-D1C6-5B03-DBBB0C766952}"/>
              </a:ext>
            </a:extLst>
          </p:cNvPr>
          <p:cNvSpPr/>
          <p:nvPr/>
        </p:nvSpPr>
        <p:spPr>
          <a:xfrm>
            <a:off x="3251784" y="727419"/>
            <a:ext cx="3238150" cy="4613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речи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E9ADEB7-CC65-27BA-25EA-FD2C9F804141}"/>
              </a:ext>
            </a:extLst>
          </p:cNvPr>
          <p:cNvSpPr/>
          <p:nvPr/>
        </p:nvSpPr>
        <p:spPr>
          <a:xfrm>
            <a:off x="3251784" y="1322619"/>
            <a:ext cx="3391250" cy="4613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 предмета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BD16CAD-7315-3ACC-CDE7-831E098D74EF}"/>
              </a:ext>
            </a:extLst>
          </p:cNvPr>
          <p:cNvSpPr/>
          <p:nvPr/>
        </p:nvSpPr>
        <p:spPr>
          <a:xfrm>
            <a:off x="490756" y="2264482"/>
            <a:ext cx="1782662" cy="399748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какой?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какая?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какое?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какие?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какого?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какому?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каким?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какую?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52F0C23-CE80-1DDD-4C8F-57145CE481B9}"/>
              </a:ext>
            </a:extLst>
          </p:cNvPr>
          <p:cNvSpPr/>
          <p:nvPr/>
        </p:nvSpPr>
        <p:spPr>
          <a:xfrm>
            <a:off x="3258079" y="1939366"/>
            <a:ext cx="3768754" cy="4613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существительным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5185328-E308-F084-1EF4-A96BF88F0D90}"/>
              </a:ext>
            </a:extLst>
          </p:cNvPr>
          <p:cNvSpPr/>
          <p:nvPr/>
        </p:nvSpPr>
        <p:spPr>
          <a:xfrm>
            <a:off x="3258079" y="2543751"/>
            <a:ext cx="3768754" cy="4613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числам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A7B0EB5-DDA0-076D-0D62-BE560D44E727}"/>
              </a:ext>
            </a:extLst>
          </p:cNvPr>
          <p:cNvSpPr/>
          <p:nvPr/>
        </p:nvSpPr>
        <p:spPr>
          <a:xfrm>
            <a:off x="2613173" y="3174533"/>
            <a:ext cx="1354823" cy="4613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B915032-2BB2-E2C6-7968-997104F70C16}"/>
              </a:ext>
            </a:extLst>
          </p:cNvPr>
          <p:cNvSpPr/>
          <p:nvPr/>
        </p:nvSpPr>
        <p:spPr>
          <a:xfrm>
            <a:off x="6293141" y="3160498"/>
            <a:ext cx="1354823" cy="4613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8D09AAD-90A6-1063-8F8B-EF91FD366EEA}"/>
              </a:ext>
            </a:extLst>
          </p:cNvPr>
          <p:cNvSpPr/>
          <p:nvPr/>
        </p:nvSpPr>
        <p:spPr>
          <a:xfrm>
            <a:off x="2590102" y="3787393"/>
            <a:ext cx="1881230" cy="4613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родам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359ABE91-C677-3486-9782-2CF87D3683FC}"/>
              </a:ext>
            </a:extLst>
          </p:cNvPr>
          <p:cNvSpPr/>
          <p:nvPr/>
        </p:nvSpPr>
        <p:spPr>
          <a:xfrm>
            <a:off x="2590101" y="4404140"/>
            <a:ext cx="1354823" cy="4613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D6897AA-429C-9469-EAC3-9B1C9EE29031}"/>
              </a:ext>
            </a:extLst>
          </p:cNvPr>
          <p:cNvSpPr/>
          <p:nvPr/>
        </p:nvSpPr>
        <p:spPr>
          <a:xfrm>
            <a:off x="4024622" y="4415557"/>
            <a:ext cx="1354823" cy="4613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E916F16-2C15-80A5-5BEB-628D6EE8CD76}"/>
              </a:ext>
            </a:extLst>
          </p:cNvPr>
          <p:cNvSpPr/>
          <p:nvPr/>
        </p:nvSpPr>
        <p:spPr>
          <a:xfrm>
            <a:off x="5459143" y="4397805"/>
            <a:ext cx="1354823" cy="4613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с.р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E59EA7BD-4E16-D047-5D6C-B1F98312D402}"/>
              </a:ext>
            </a:extLst>
          </p:cNvPr>
          <p:cNvSpPr/>
          <p:nvPr/>
        </p:nvSpPr>
        <p:spPr>
          <a:xfrm>
            <a:off x="2613172" y="4982124"/>
            <a:ext cx="4200793" cy="6444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второстепенный член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3A5BF333-A4D8-F6A6-58C8-E4679540C926}"/>
              </a:ext>
            </a:extLst>
          </p:cNvPr>
          <p:cNvSpPr/>
          <p:nvPr/>
        </p:nvSpPr>
        <p:spPr>
          <a:xfrm>
            <a:off x="2613172" y="5800570"/>
            <a:ext cx="4200793" cy="4613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</a:t>
            </a:r>
          </a:p>
        </p:txBody>
      </p:sp>
    </p:spTree>
    <p:extLst>
      <p:ext uri="{BB962C8B-B14F-4D97-AF65-F5344CB8AC3E}">
        <p14:creationId xmlns:p14="http://schemas.microsoft.com/office/powerpoint/2010/main" val="1662943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>
            <a:extLst>
              <a:ext uri="{FF2B5EF4-FFF2-40B4-BE49-F238E27FC236}">
                <a16:creationId xmlns:a16="http://schemas.microsoft.com/office/drawing/2014/main" id="{709E1114-7021-0E04-CDB8-21F8862DAB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0A3F1FC-6E37-0AB6-FD32-8DDC93B154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20436" y="0"/>
            <a:ext cx="557028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98B4FF-E4C0-F3F7-418B-8C89D2EF60B2}"/>
              </a:ext>
            </a:extLst>
          </p:cNvPr>
          <p:cNvSpPr txBox="1"/>
          <p:nvPr/>
        </p:nvSpPr>
        <p:spPr>
          <a:xfrm>
            <a:off x="4571999" y="0"/>
            <a:ext cx="4572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Повар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человек, который профессионально готовит первые, вторые блюда и закуски. А 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кондитер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человек, который умеет готовить десерты (торты, капкейки) и делает это профессионально.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8B97074-FB22-5ABD-583F-E0D6D5587DAE}"/>
              </a:ext>
            </a:extLst>
          </p:cNvPr>
          <p:cNvSpPr/>
          <p:nvPr/>
        </p:nvSpPr>
        <p:spPr>
          <a:xfrm>
            <a:off x="2635891" y="3458588"/>
            <a:ext cx="1542701" cy="40267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сладкое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175258C-B389-C9E0-1F18-74B65F6D6727}"/>
              </a:ext>
            </a:extLst>
          </p:cNvPr>
          <p:cNvSpPr/>
          <p:nvPr/>
        </p:nvSpPr>
        <p:spPr>
          <a:xfrm>
            <a:off x="6803472" y="3524780"/>
            <a:ext cx="2073481" cy="40267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съедобное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D5A2AC6-16D2-A022-F970-486DD1FE0385}"/>
              </a:ext>
            </a:extLst>
          </p:cNvPr>
          <p:cNvSpPr/>
          <p:nvPr/>
        </p:nvSpPr>
        <p:spPr>
          <a:xfrm>
            <a:off x="4720731" y="4081554"/>
            <a:ext cx="1766404" cy="40267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сахарное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6CFA314-5AAC-8C91-C809-6620F1A1ADB3}"/>
              </a:ext>
            </a:extLst>
          </p:cNvPr>
          <p:cNvSpPr/>
          <p:nvPr/>
        </p:nvSpPr>
        <p:spPr>
          <a:xfrm>
            <a:off x="6733562" y="4141304"/>
            <a:ext cx="1619076" cy="40267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ягодное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54378B5-EE14-5D97-F1FA-0F6EF8F1BE09}"/>
              </a:ext>
            </a:extLst>
          </p:cNvPr>
          <p:cNvSpPr/>
          <p:nvPr/>
        </p:nvSpPr>
        <p:spPr>
          <a:xfrm>
            <a:off x="2926534" y="4794589"/>
            <a:ext cx="1374397" cy="40267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мягкое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D67C3E7-D5E5-4391-326B-60BCE7E0E4BD}"/>
              </a:ext>
            </a:extLst>
          </p:cNvPr>
          <p:cNvSpPr/>
          <p:nvPr/>
        </p:nvSpPr>
        <p:spPr>
          <a:xfrm>
            <a:off x="6803472" y="4810151"/>
            <a:ext cx="2073481" cy="40267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воздушное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816E2FE-0000-C015-BB5B-F0AB6314930A}"/>
              </a:ext>
            </a:extLst>
          </p:cNvPr>
          <p:cNvSpPr/>
          <p:nvPr/>
        </p:nvSpPr>
        <p:spPr>
          <a:xfrm>
            <a:off x="5968593" y="6147120"/>
            <a:ext cx="3021258" cy="40267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восхитительное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392FBD92-B9DC-902F-16EF-75ABD41AD455}"/>
              </a:ext>
            </a:extLst>
          </p:cNvPr>
          <p:cNvSpPr/>
          <p:nvPr/>
        </p:nvSpPr>
        <p:spPr>
          <a:xfrm>
            <a:off x="3561302" y="2878448"/>
            <a:ext cx="1619076" cy="4005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пышная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545BF8B-AA0E-2C2D-CECB-B4B9DD87877D}"/>
              </a:ext>
            </a:extLst>
          </p:cNvPr>
          <p:cNvSpPr/>
          <p:nvPr/>
        </p:nvSpPr>
        <p:spPr>
          <a:xfrm>
            <a:off x="5388963" y="2889216"/>
            <a:ext cx="1619076" cy="4005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горькое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C7821CB7-9D5E-A6DF-4649-A665A2B0C1E6}"/>
              </a:ext>
            </a:extLst>
          </p:cNvPr>
          <p:cNvSpPr/>
          <p:nvPr/>
        </p:nvSpPr>
        <p:spPr>
          <a:xfrm>
            <a:off x="2872880" y="5481063"/>
            <a:ext cx="1305712" cy="4005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синее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3B79A4C-30EE-8BFB-7AC0-4CF11260B73E}"/>
              </a:ext>
            </a:extLst>
          </p:cNvPr>
          <p:cNvSpPr/>
          <p:nvPr/>
        </p:nvSpPr>
        <p:spPr>
          <a:xfrm>
            <a:off x="4650123" y="3478790"/>
            <a:ext cx="1619076" cy="4005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высокое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45C407AE-F673-F003-0866-BB4DABBD4C0B}"/>
              </a:ext>
            </a:extLst>
          </p:cNvPr>
          <p:cNvSpPr/>
          <p:nvPr/>
        </p:nvSpPr>
        <p:spPr>
          <a:xfrm>
            <a:off x="2804195" y="4176745"/>
            <a:ext cx="1619076" cy="4005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глупая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215200AB-AE8F-7902-689E-A06D5A7F36A5}"/>
              </a:ext>
            </a:extLst>
          </p:cNvPr>
          <p:cNvSpPr/>
          <p:nvPr/>
        </p:nvSpPr>
        <p:spPr>
          <a:xfrm>
            <a:off x="4465913" y="5470235"/>
            <a:ext cx="1982426" cy="4005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резиновое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69D8901F-BC49-89AE-99BC-CEAEA1EE9F59}"/>
              </a:ext>
            </a:extLst>
          </p:cNvPr>
          <p:cNvSpPr/>
          <p:nvPr/>
        </p:nvSpPr>
        <p:spPr>
          <a:xfrm>
            <a:off x="4301279" y="6155936"/>
            <a:ext cx="1470347" cy="4005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доброе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29ADB733-9642-7137-FC66-CBD9D54B193A}"/>
              </a:ext>
            </a:extLst>
          </p:cNvPr>
          <p:cNvSpPr/>
          <p:nvPr/>
        </p:nvSpPr>
        <p:spPr>
          <a:xfrm>
            <a:off x="4571999" y="4817363"/>
            <a:ext cx="1915136" cy="4005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кудрявое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4C685BF3-0512-4919-AD60-C47EBEA150A1}"/>
              </a:ext>
            </a:extLst>
          </p:cNvPr>
          <p:cNvSpPr/>
          <p:nvPr/>
        </p:nvSpPr>
        <p:spPr>
          <a:xfrm>
            <a:off x="6803472" y="5498178"/>
            <a:ext cx="2186379" cy="40267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бисквитное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F4180B85-CB97-7FE2-83C8-3917B99CDF1B}"/>
              </a:ext>
            </a:extLst>
          </p:cNvPr>
          <p:cNvSpPr/>
          <p:nvPr/>
        </p:nvSpPr>
        <p:spPr>
          <a:xfrm>
            <a:off x="2699593" y="6165439"/>
            <a:ext cx="1470347" cy="40267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свежее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2DECFE09-A380-6D7C-877C-59A4D99250AA}"/>
              </a:ext>
            </a:extLst>
          </p:cNvPr>
          <p:cNvSpPr/>
          <p:nvPr/>
        </p:nvSpPr>
        <p:spPr>
          <a:xfrm>
            <a:off x="7216624" y="2856314"/>
            <a:ext cx="1773227" cy="40267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ореховое</a:t>
            </a:r>
          </a:p>
        </p:txBody>
      </p:sp>
    </p:spTree>
    <p:extLst>
      <p:ext uri="{BB962C8B-B14F-4D97-AF65-F5344CB8AC3E}">
        <p14:creationId xmlns:p14="http://schemas.microsoft.com/office/powerpoint/2010/main" val="180473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1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13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14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7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27D7236E-2B9A-80AC-8716-BE70DEE4459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FFA1416-1F5E-1F2B-03E3-264361D72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96581" y="-327172"/>
            <a:ext cx="13061659" cy="73907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9C1697-8D2C-640C-98E8-55FFB1D641D3}"/>
              </a:ext>
            </a:extLst>
          </p:cNvPr>
          <p:cNvSpPr txBox="1"/>
          <p:nvPr/>
        </p:nvSpPr>
        <p:spPr>
          <a:xfrm>
            <a:off x="2214694" y="382012"/>
            <a:ext cx="176420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белые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седым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суровым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звёздные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дальним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E9CF44FF-0506-C6D4-095A-766742637740}"/>
              </a:ext>
            </a:extLst>
          </p:cNvPr>
          <p:cNvSpPr/>
          <p:nvPr/>
        </p:nvSpPr>
        <p:spPr>
          <a:xfrm>
            <a:off x="2508307" y="4731391"/>
            <a:ext cx="1619075" cy="5368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Умка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20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57E734-2F82-DC32-01E0-8B504B4455CB}"/>
              </a:ext>
            </a:extLst>
          </p:cNvPr>
          <p:cNvSpPr txBox="1"/>
          <p:nvPr/>
        </p:nvSpPr>
        <p:spPr>
          <a:xfrm flipH="1">
            <a:off x="0" y="0"/>
            <a:ext cx="91440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длинный и зелёный, вкусный я солёный.</a:t>
            </a:r>
          </a:p>
          <a:p>
            <a:pPr>
              <a:lnSpc>
                <a:spcPct val="150000"/>
              </a:lnSpc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Доброе, хорошее, жгучее, на весь мир глядит, на себя не велит.</a:t>
            </a:r>
          </a:p>
          <a:p>
            <a:pPr>
              <a:lnSpc>
                <a:spcPct val="150000"/>
              </a:lnSpc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Мохнатенькая, усатенькая, спать начнёт, нежные песенки поёт.</a:t>
            </a:r>
          </a:p>
          <a:p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id="{4929F166-A870-84E2-6842-28CDE1497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481" y="226502"/>
            <a:ext cx="1585519" cy="1528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DD0AC9AA-E53A-2CA1-CEDA-BBB2B2F920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686" y="2120492"/>
            <a:ext cx="2359927" cy="185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>
            <a:extLst>
              <a:ext uri="{FF2B5EF4-FFF2-40B4-BE49-F238E27FC236}">
                <a16:creationId xmlns:a16="http://schemas.microsoft.com/office/drawing/2014/main" id="{59C22202-BF9F-D2AB-88A3-B4F04D639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686" y="4278384"/>
            <a:ext cx="2494151" cy="218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849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57E734-2F82-DC32-01E0-8B504B4455CB}"/>
              </a:ext>
            </a:extLst>
          </p:cNvPr>
          <p:cNvSpPr txBox="1"/>
          <p:nvPr/>
        </p:nvSpPr>
        <p:spPr>
          <a:xfrm flipH="1">
            <a:off x="0" y="679508"/>
            <a:ext cx="9144000" cy="2958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Огурец – длинный, зелёный, вкусный, солёный.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– доброе, хорошее, жгучее.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 – мохнатенькая, усатенькая.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Песенки – нежные. </a:t>
            </a:r>
          </a:p>
        </p:txBody>
      </p:sp>
    </p:spTree>
    <p:extLst>
      <p:ext uri="{BB962C8B-B14F-4D97-AF65-F5344CB8AC3E}">
        <p14:creationId xmlns:p14="http://schemas.microsoft.com/office/powerpoint/2010/main" val="4081752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57E734-2F82-DC32-01E0-8B504B4455CB}"/>
              </a:ext>
            </a:extLst>
          </p:cNvPr>
          <p:cNvSpPr txBox="1"/>
          <p:nvPr/>
        </p:nvSpPr>
        <p:spPr>
          <a:xfrm flipH="1">
            <a:off x="0" y="25167"/>
            <a:ext cx="9144000" cy="1481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Зелёный, сочные, лето, сладкая, улица, быстро, длинный, блестеть, смешно, золотой, пушистое.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E06806-598E-309A-8072-1C29CFF8C746}"/>
              </a:ext>
            </a:extLst>
          </p:cNvPr>
          <p:cNvSpPr txBox="1"/>
          <p:nvPr/>
        </p:nvSpPr>
        <p:spPr>
          <a:xfrm flipH="1">
            <a:off x="0" y="2878822"/>
            <a:ext cx="9144000" cy="1481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Зелёный, сочные, сладкая, длинный, золотой, пушистое.</a:t>
            </a:r>
          </a:p>
        </p:txBody>
      </p:sp>
    </p:spTree>
    <p:extLst>
      <p:ext uri="{BB962C8B-B14F-4D97-AF65-F5344CB8AC3E}">
        <p14:creationId xmlns:p14="http://schemas.microsoft.com/office/powerpoint/2010/main" val="902311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57E734-2F82-DC32-01E0-8B504B4455CB}"/>
              </a:ext>
            </a:extLst>
          </p:cNvPr>
          <p:cNvSpPr txBox="1"/>
          <p:nvPr/>
        </p:nvSpPr>
        <p:spPr>
          <a:xfrm flipH="1">
            <a:off x="0" y="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прилагательное по грамматическим признакам.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гласные, 3 слога, 3 слог ударный, 7букв, 7 звуков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F6A5B263-7543-BB57-D103-FA2D99BAD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7798"/>
            <a:ext cx="2634143" cy="421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F8EB0E6-3907-B408-2A3A-C94B70698836}"/>
              </a:ext>
            </a:extLst>
          </p:cNvPr>
          <p:cNvSpPr txBox="1"/>
          <p:nvPr/>
        </p:nvSpPr>
        <p:spPr>
          <a:xfrm flipH="1">
            <a:off x="2634143" y="3203292"/>
            <a:ext cx="635885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1.Сделанный из золота.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Умелые, замечательные.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Дорогой, любимый.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Блестяще-жёлтый, цвета золота.</a:t>
            </a:r>
          </a:p>
        </p:txBody>
      </p:sp>
    </p:spTree>
    <p:extLst>
      <p:ext uri="{BB962C8B-B14F-4D97-AF65-F5344CB8AC3E}">
        <p14:creationId xmlns:p14="http://schemas.microsoft.com/office/powerpoint/2010/main" val="386384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F77270-A194-AEAA-7B47-FE51B5594010}"/>
              </a:ext>
            </a:extLst>
          </p:cNvPr>
          <p:cNvSpPr txBox="1"/>
          <p:nvPr/>
        </p:nvSpPr>
        <p:spPr>
          <a:xfrm>
            <a:off x="0" y="941209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Ираида Ильинична, прижав своего годовалого сына к груди, как всегда целовала его в румяную щёчку и произносила слова : "Мой, золотой ребёнок!", у всех женщин, начинало пощипывать глаза.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852BBA-D8B5-10D2-7BCF-C9E67E6509FB}"/>
              </a:ext>
            </a:extLst>
          </p:cNvPr>
          <p:cNvSpPr txBox="1"/>
          <p:nvPr/>
        </p:nvSpPr>
        <p:spPr>
          <a:xfrm>
            <a:off x="4194" y="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Золотые краски осени радовали глаз.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6846D6-7FD4-61CF-8942-B334444B41B0}"/>
              </a:ext>
            </a:extLst>
          </p:cNvPr>
          <p:cNvSpPr txBox="1"/>
          <p:nvPr/>
        </p:nvSpPr>
        <p:spPr>
          <a:xfrm>
            <a:off x="0" y="3208661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Белка песенки поёт и орешки всё грызёт.</a:t>
            </a:r>
          </a:p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орешки не простые: всё скорлупки золотые.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904B59-7AB5-B2F2-029F-C409F7C4A640}"/>
              </a:ext>
            </a:extLst>
          </p:cNvPr>
          <p:cNvSpPr txBox="1"/>
          <p:nvPr/>
        </p:nvSpPr>
        <p:spPr>
          <a:xfrm>
            <a:off x="0" y="450786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Ветерок спросил, пролетая:</a:t>
            </a:r>
          </a:p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«Отчего ты, рожь, золотая?»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FAEFD4-7089-610C-E126-445E41677A04}"/>
              </a:ext>
            </a:extLst>
          </p:cNvPr>
          <p:cNvSpPr txBox="1"/>
          <p:nvPr/>
        </p:nvSpPr>
        <p:spPr>
          <a:xfrm>
            <a:off x="-83890" y="56343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ответ колоски шелестят:</a:t>
            </a:r>
          </a:p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«Золотые руки растят».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99582BE-288E-4372-FCAA-187AA97D124B}"/>
              </a:ext>
            </a:extLst>
          </p:cNvPr>
          <p:cNvSpPr/>
          <p:nvPr/>
        </p:nvSpPr>
        <p:spPr>
          <a:xfrm>
            <a:off x="3166843" y="560978"/>
            <a:ext cx="562063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BFDD128-1B96-66B9-8DC5-AA704B5A15F3}"/>
              </a:ext>
            </a:extLst>
          </p:cNvPr>
          <p:cNvSpPr/>
          <p:nvPr/>
        </p:nvSpPr>
        <p:spPr>
          <a:xfrm>
            <a:off x="851482" y="552056"/>
            <a:ext cx="486562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6159764-11B2-2DE5-EFEA-D3AAC7F38BE9}"/>
              </a:ext>
            </a:extLst>
          </p:cNvPr>
          <p:cNvSpPr/>
          <p:nvPr/>
        </p:nvSpPr>
        <p:spPr>
          <a:xfrm>
            <a:off x="2395056" y="556950"/>
            <a:ext cx="486562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0F710A9-BA76-3171-9D1D-FBBC5924BF57}"/>
              </a:ext>
            </a:extLst>
          </p:cNvPr>
          <p:cNvSpPr/>
          <p:nvPr/>
        </p:nvSpPr>
        <p:spPr>
          <a:xfrm>
            <a:off x="1623269" y="560978"/>
            <a:ext cx="486562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CD1FDAE-4499-278A-DAB4-DDB24E018C18}"/>
              </a:ext>
            </a:extLst>
          </p:cNvPr>
          <p:cNvSpPr/>
          <p:nvPr/>
        </p:nvSpPr>
        <p:spPr>
          <a:xfrm>
            <a:off x="775981" y="4137259"/>
            <a:ext cx="562063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7A9B408-11D9-61BF-6E74-5CF265D56C3C}"/>
              </a:ext>
            </a:extLst>
          </p:cNvPr>
          <p:cNvSpPr/>
          <p:nvPr/>
        </p:nvSpPr>
        <p:spPr>
          <a:xfrm>
            <a:off x="1595308" y="4137259"/>
            <a:ext cx="486562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5EC4516-93F2-3F24-D61A-8024E4CF115F}"/>
              </a:ext>
            </a:extLst>
          </p:cNvPr>
          <p:cNvSpPr/>
          <p:nvPr/>
        </p:nvSpPr>
        <p:spPr>
          <a:xfrm>
            <a:off x="2339134" y="4138718"/>
            <a:ext cx="486562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12D61F9B-08E7-0E50-369A-A88237DE7513}"/>
              </a:ext>
            </a:extLst>
          </p:cNvPr>
          <p:cNvSpPr/>
          <p:nvPr/>
        </p:nvSpPr>
        <p:spPr>
          <a:xfrm>
            <a:off x="3242344" y="4137259"/>
            <a:ext cx="486562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9AE2A27-811C-C3C9-092F-6F913B6C8C58}"/>
              </a:ext>
            </a:extLst>
          </p:cNvPr>
          <p:cNvSpPr/>
          <p:nvPr/>
        </p:nvSpPr>
        <p:spPr>
          <a:xfrm>
            <a:off x="5159242" y="4688300"/>
            <a:ext cx="486562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5195788-5CF2-4588-E89E-6EBE0DA66DEB}"/>
              </a:ext>
            </a:extLst>
          </p:cNvPr>
          <p:cNvSpPr/>
          <p:nvPr/>
        </p:nvSpPr>
        <p:spPr>
          <a:xfrm>
            <a:off x="5936611" y="4690215"/>
            <a:ext cx="486562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B0D388CA-CF8A-03AC-4EA2-207CB6DD7044}"/>
              </a:ext>
            </a:extLst>
          </p:cNvPr>
          <p:cNvSpPr/>
          <p:nvPr/>
        </p:nvSpPr>
        <p:spPr>
          <a:xfrm>
            <a:off x="6688827" y="4688300"/>
            <a:ext cx="486562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C402060-D2FD-54F4-52C7-855C001E94B4}"/>
              </a:ext>
            </a:extLst>
          </p:cNvPr>
          <p:cNvSpPr/>
          <p:nvPr/>
        </p:nvSpPr>
        <p:spPr>
          <a:xfrm>
            <a:off x="7441043" y="4695543"/>
            <a:ext cx="562063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5E02EF8B-8B4E-558A-0B1F-7FB851FCBEBC}"/>
              </a:ext>
            </a:extLst>
          </p:cNvPr>
          <p:cNvSpPr/>
          <p:nvPr/>
        </p:nvSpPr>
        <p:spPr>
          <a:xfrm>
            <a:off x="5139657" y="5903893"/>
            <a:ext cx="486562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3E307946-2E38-0F59-1711-1A06E51D993E}"/>
              </a:ext>
            </a:extLst>
          </p:cNvPr>
          <p:cNvSpPr/>
          <p:nvPr/>
        </p:nvSpPr>
        <p:spPr>
          <a:xfrm>
            <a:off x="5936611" y="5922902"/>
            <a:ext cx="562063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ADC41BE6-478A-2315-CA59-66CCD6A4C655}"/>
              </a:ext>
            </a:extLst>
          </p:cNvPr>
          <p:cNvSpPr/>
          <p:nvPr/>
        </p:nvSpPr>
        <p:spPr>
          <a:xfrm>
            <a:off x="6755938" y="5919620"/>
            <a:ext cx="486562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1014F9DA-6A67-D8CB-14E8-41AADC8050B6}"/>
              </a:ext>
            </a:extLst>
          </p:cNvPr>
          <p:cNvSpPr/>
          <p:nvPr/>
        </p:nvSpPr>
        <p:spPr>
          <a:xfrm>
            <a:off x="7499764" y="5919620"/>
            <a:ext cx="486562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23D2D39-DE70-F2C3-4A63-BCC65B918E3D}"/>
              </a:ext>
            </a:extLst>
          </p:cNvPr>
          <p:cNvSpPr/>
          <p:nvPr/>
        </p:nvSpPr>
        <p:spPr>
          <a:xfrm>
            <a:off x="2453779" y="2783874"/>
            <a:ext cx="562063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B4CF9334-24A3-5251-8EEE-9D1523F50915}"/>
              </a:ext>
            </a:extLst>
          </p:cNvPr>
          <p:cNvSpPr/>
          <p:nvPr/>
        </p:nvSpPr>
        <p:spPr>
          <a:xfrm>
            <a:off x="775981" y="2783874"/>
            <a:ext cx="486562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827C856F-9733-0442-C8F7-F79827EE7ED3}"/>
              </a:ext>
            </a:extLst>
          </p:cNvPr>
          <p:cNvSpPr/>
          <p:nvPr/>
        </p:nvSpPr>
        <p:spPr>
          <a:xfrm>
            <a:off x="1585518" y="2794375"/>
            <a:ext cx="486562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AF002B48-EF21-DD4F-0E69-C269532654A3}"/>
              </a:ext>
            </a:extLst>
          </p:cNvPr>
          <p:cNvSpPr/>
          <p:nvPr/>
        </p:nvSpPr>
        <p:spPr>
          <a:xfrm>
            <a:off x="3351401" y="2783874"/>
            <a:ext cx="486562" cy="4765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4358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10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1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14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2" grpId="0" animBg="1"/>
      <p:bldP spid="23" grpId="0" animBg="1"/>
      <p:bldP spid="25" grpId="0" animBg="1"/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384</TotalTime>
  <Words>743</Words>
  <Application>Microsoft Office PowerPoint</Application>
  <PresentationFormat>Экран (4:3)</PresentationFormat>
  <Paragraphs>143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2023-03-29T15:50:36Z</dcterms:created>
  <dcterms:modified xsi:type="dcterms:W3CDTF">2023-04-10T16:21:43Z</dcterms:modified>
</cp:coreProperties>
</file>