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69" r:id="rId4"/>
    <p:sldId id="270" r:id="rId5"/>
    <p:sldId id="271" r:id="rId6"/>
    <p:sldId id="278" r:id="rId7"/>
    <p:sldId id="272" r:id="rId8"/>
    <p:sldId id="279" r:id="rId9"/>
    <p:sldId id="273" r:id="rId10"/>
    <p:sldId id="274" r:id="rId11"/>
    <p:sldId id="275" r:id="rId12"/>
    <p:sldId id="264" r:id="rId13"/>
    <p:sldId id="265" r:id="rId14"/>
    <p:sldId id="266" r:id="rId15"/>
    <p:sldId id="267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401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Значение игрушек-самоделок  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 </a:t>
            </a:r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жизни </a:t>
            </a:r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детей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8424936" cy="180019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“Игра-это огромное светлое окно, через которое в духовный мир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ребенка вливается живительный поток представлений,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понятий об окружающем мире. Игра – это искра,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зажигающая огонек пытливости и любознательности”.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(Сухомлинский В.А.)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fc263320840e9dd34b7aae5f932f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060848"/>
            <a:ext cx="3528392" cy="264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87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280919" cy="6192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Изготовление </a:t>
            </a:r>
            <a:r>
              <a:rPr lang="ru-RU" b="1" dirty="0" smtClean="0">
                <a:solidFill>
                  <a:srgbClr val="002060"/>
                </a:solidFill>
              </a:rPr>
              <a:t>игрушки-самоделки,</a:t>
            </a:r>
            <a:r>
              <a:rPr lang="ru-RU" dirty="0" smtClean="0">
                <a:solidFill>
                  <a:srgbClr val="002060"/>
                </a:solidFill>
              </a:rPr>
              <a:t> формирует у дошкольника умение создавать и воплощать замысел, стимулирует творчество, позволяет познавать свойства материала, формирует общественные мотивы поведения, например, сделать подарок маме или помочь малышам.                  Игрушки-самоделки - это своеобразный способ самовыражения и предмет гордости. Самодельные игрушки нередко отличаются многофункциональностью, поэтому особенно интересны малышу.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146" name="Picture 2" descr="1356893834_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3568427" cy="267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7" cy="4857403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Это нечто совершенно особенное, отличное от стандартных представлений.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Вальдорфские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куклы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2088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467544" y="404664"/>
            <a:ext cx="8352928" cy="1728192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      Самая добрая, самая лучшая – так часто ребятишки говорят об этих куклах. Причём такая игрушка подойдёт как девочкам, так и мальчикам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51520" y="2420888"/>
            <a:ext cx="4247327" cy="4176464"/>
          </a:xfrm>
        </p:spPr>
        <p:txBody>
          <a:bodyPr/>
          <a:lstStyle/>
          <a:p>
            <a:pPr algn="just"/>
            <a:r>
              <a:rPr lang="ru-RU" dirty="0" smtClean="0"/>
              <a:t>1.  </a:t>
            </a:r>
            <a:r>
              <a:rPr lang="ru-RU" dirty="0" smtClean="0">
                <a:solidFill>
                  <a:srgbClr val="002060"/>
                </a:solidFill>
              </a:rPr>
              <a:t>Выкройте круг диаметром 8 см. Это будет голова куклы. Вырежьте ткань, плотно набейте шерстью, обвяжите ниткой. Сделайте кулачки.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76872"/>
            <a:ext cx="3960440" cy="3960440"/>
          </a:xfrm>
        </p:spPr>
      </p:pic>
    </p:spTree>
    <p:extLst>
      <p:ext uri="{BB962C8B-B14F-4D97-AF65-F5344CB8AC3E}">
        <p14:creationId xmlns="" xmlns:p14="http://schemas.microsoft.com/office/powerpoint/2010/main" val="348901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4176464" cy="54006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2. Выкраивая туловище, не забудьте оставить припуски на швы (около 0,5 см). Для колпачка используйте сходную выкройку меньшего размера.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68760"/>
            <a:ext cx="3600400" cy="4605163"/>
          </a:xfrm>
        </p:spPr>
      </p:pic>
    </p:spTree>
    <p:extLst>
      <p:ext uri="{BB962C8B-B14F-4D97-AF65-F5344CB8AC3E}">
        <p14:creationId xmlns="" xmlns:p14="http://schemas.microsoft.com/office/powerpoint/2010/main" val="19744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4103311" cy="5649808"/>
          </a:xfrm>
        </p:spPr>
        <p:txBody>
          <a:bodyPr/>
          <a:lstStyle/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3.  Набейте туловище шерстью, но не так плотно, как голову и кулачки. Соедините все детали, прошейте незаметным швом, закрепите стыки.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6752"/>
            <a:ext cx="4136629" cy="4320480"/>
          </a:xfrm>
        </p:spPr>
      </p:pic>
    </p:spTree>
    <p:extLst>
      <p:ext uri="{BB962C8B-B14F-4D97-AF65-F5344CB8AC3E}">
        <p14:creationId xmlns="" xmlns:p14="http://schemas.microsoft.com/office/powerpoint/2010/main" val="38537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92696"/>
            <a:ext cx="4031303" cy="543378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4. </a:t>
            </a:r>
            <a:r>
              <a:rPr lang="ru-RU" dirty="0" err="1" smtClean="0">
                <a:solidFill>
                  <a:srgbClr val="002060"/>
                </a:solidFill>
              </a:rPr>
              <a:t>Присоберите</a:t>
            </a:r>
            <a:r>
              <a:rPr lang="ru-RU" dirty="0" smtClean="0">
                <a:solidFill>
                  <a:srgbClr val="002060"/>
                </a:solidFill>
              </a:rPr>
              <a:t> ткань с помощью длинной иглы, обозначьте ручки и талию. Карандашами нарисуйте глазки и ротик (по желанию).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 Вышейте волосы.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36912"/>
            <a:ext cx="3528392" cy="3312368"/>
          </a:xfrm>
        </p:spPr>
      </p:pic>
    </p:spTree>
    <p:extLst>
      <p:ext uri="{BB962C8B-B14F-4D97-AF65-F5344CB8AC3E}">
        <p14:creationId xmlns="" xmlns:p14="http://schemas.microsoft.com/office/powerpoint/2010/main" val="258582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2646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     Л.С. Выгодский сказал</a:t>
            </a:r>
            <a:r>
              <a:rPr lang="ru-RU" b="1" i="1" dirty="0" smtClean="0">
                <a:solidFill>
                  <a:srgbClr val="002060"/>
                </a:solidFill>
              </a:rPr>
              <a:t>: «Творчество - это не удел только гениев, создавших великие художественные произведения. Творчество существует везде, где человек воображает, комбинирует, создает что- либо новое». 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		</a:t>
            </a:r>
            <a:r>
              <a:rPr lang="ru-RU" dirty="0" smtClean="0">
                <a:solidFill>
                  <a:srgbClr val="002060"/>
                </a:solidFill>
              </a:rPr>
              <a:t>Опираясь на высказывания Л.С Выгодского, игрушки – самоделки представляют огромный потенциал и большие возможности для развития творческих способностей, фантазии и воображения дошкольника.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%252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01008"/>
            <a:ext cx="292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f_clip_image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437112"/>
            <a:ext cx="3240360" cy="215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01008"/>
            <a:ext cx="2448272" cy="231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3"/>
          <p:cNvSpPr>
            <a:spLocks noGrp="1" noChangeArrowheads="1"/>
          </p:cNvSpPr>
          <p:nvPr>
            <p:ph idx="4294967295"/>
          </p:nvPr>
        </p:nvSpPr>
        <p:spPr bwMode="auto">
          <a:xfrm>
            <a:off x="1042988" y="332657"/>
            <a:ext cx="6697364" cy="2952328"/>
          </a:xfrm>
          <a:prstGeom prst="cloudCallout">
            <a:avLst>
              <a:gd name="adj1" fmla="val 6634"/>
              <a:gd name="adj2" fmla="val 80949"/>
            </a:avLst>
          </a:prstGeom>
          <a:solidFill>
            <a:srgbClr val="CBE1E7"/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2800" b="1" dirty="0" smtClean="0"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Творите сами.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Как нет детей без воображения, так нет и педагога без творческих порывов.</a:t>
            </a:r>
            <a:endParaRPr lang="ru-RU" sz="2800" b="1" i="1" dirty="0" smtClean="0">
              <a:latin typeface="Monotype Corsiva" pitchFamily="66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1" name="Рисунок 4" descr="G:\3595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73016"/>
            <a:ext cx="28575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352927" cy="612068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          </a:t>
            </a:r>
            <a:r>
              <a:rPr lang="ru-RU" dirty="0" smtClean="0">
                <a:solidFill>
                  <a:srgbClr val="002060"/>
                </a:solidFill>
              </a:rPr>
              <a:t>В дошкольном возрасте ведущим видом деятельности детей является игра. Ребенок проводит в игре много времени. Она вызывает существенные изменения в его психике. Известнейший в нашей стране педагог А.С. Макаренко так характеризовал роль детских игр: "Игра имеет важное значение в жизни ребенка, имеет то же значение, какое у взрослого имеет деятельность, работа, служба. Каков ребенок в игре, таким во многом он будет в работе, когда вырастет. Поэтому воспитание будущего деятеля происходит, прежде всего, в игре…" </a:t>
            </a:r>
          </a:p>
          <a:p>
            <a:endParaRPr lang="ru-RU" dirty="0"/>
          </a:p>
        </p:txBody>
      </p:sp>
      <p:pic>
        <p:nvPicPr>
          <p:cNvPr id="2050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26446"/>
            <a:ext cx="2384226" cy="237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404664"/>
            <a:ext cx="8424935" cy="572149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	        Игрушка - очень древнее изобретение человечества. Уже в погребениях эпохи палеолита были обнаружены куклы, мячики, коньки.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Традиционная игрушка - мудрое средство народной педагогики, обучающие детей трудовым навыкам, передающие от старшего поколения к младшему накопленный веками опыт. В самой бедной крестьянской избе у детей было достаточно незатейливых игрушек, взрослые никогда не выбрасывали их, не разрушали игровых построек, считалось, что весёлые детские игры способствуют счастью в доме. </a:t>
            </a:r>
          </a:p>
          <a:p>
            <a:endParaRPr lang="ru-RU" dirty="0"/>
          </a:p>
        </p:txBody>
      </p:sp>
      <p:pic>
        <p:nvPicPr>
          <p:cNvPr id="3074" name="Picture 2" descr="79714852_large_afaaf0f6ad985393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25144"/>
            <a:ext cx="2088232" cy="18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f_clip_image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365104"/>
            <a:ext cx="1728192" cy="234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76672"/>
            <a:ext cx="8352927" cy="5649491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Излюбленными материалами для игрушек в старину служило дерево, солома, глина, кость, тряпочки и даже тесто и другие недолговечные материалы. Старинные игрушки могут показаться неказистыми. Не такими броскими и яркими, как современные, но это - настоящие игрушки, воплощающие добро, мудрость, семейное тепло, подлинную заботу Взрослых о Маленьких. Принцип воздействия традиционной игрушки на сознание ребёнка давно был найден интуитивно. Игрушка воздействует на все уровни ощущений - тактильный, визуальный, звуковой. Поэтому большое значение имеет материал, из которого она изготовлена.   </a:t>
            </a:r>
          </a:p>
          <a:p>
            <a:endParaRPr lang="ru-RU" dirty="0"/>
          </a:p>
        </p:txBody>
      </p:sp>
      <p:pic>
        <p:nvPicPr>
          <p:cNvPr id="4098" name="Picture 2" descr="vyazanaja_korovka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581128"/>
            <a:ext cx="1872208" cy="206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424935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«Строго говоря, самые лучшие игрушки - простейшие, потому что они больше всего развивают воображение. Не раз родители с недоумением наблюдают, как ребёнок равнодушно откладывает  подаренную ему новую дорогую игрушку и часами играет с какой ни будь упаковочной коробкой, которая становиться то крепостью, то поездом, то домом. Дети часто разбирают сложные игрушки на составные части: самое интересное – попробовать, что с ним можно сделать.»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</a:t>
            </a:r>
            <a:endParaRPr lang="ru-RU" dirty="0"/>
          </a:p>
        </p:txBody>
      </p:sp>
      <p:pic>
        <p:nvPicPr>
          <p:cNvPr id="9219" name="Picture 3" descr="00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645024"/>
            <a:ext cx="3458319" cy="268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04664"/>
            <a:ext cx="8280919" cy="5721499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Очень хороши самодельные игрушки - сделанные родителями,  и самими детьми, самостоятельно. Самостоятельно сделанная ребёнком игрушка, поделка, вышивка и т. п., какой бы она неуклюжей ни казалась, достойна всяческих похвал и должна занять подобающие место в выставке «Семейного творчества».    </a:t>
            </a:r>
          </a:p>
          <a:p>
            <a:endParaRPr lang="ru-RU" dirty="0"/>
          </a:p>
        </p:txBody>
      </p:sp>
      <p:pic>
        <p:nvPicPr>
          <p:cNvPr id="4" name="Picture 2" descr="135817499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32069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336704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rgbClr val="002060"/>
                </a:solidFill>
              </a:rPr>
              <a:t>          </a:t>
            </a:r>
            <a:r>
              <a:rPr lang="ru-RU" dirty="0" smtClean="0">
                <a:solidFill>
                  <a:srgbClr val="002060"/>
                </a:solidFill>
              </a:rPr>
              <a:t>Мастерство такой игрушки связано с определенными местными традициями в выборе материала, приемами ее изготовления. В одной местности наибольшей популярностью пользуются тряпочные куклы, в другой - куклы из соломы, змеи летающие, бабки, городки и т.д.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В магазинах идеальных кукол не продают. Их можно сшить своими руками из хлопчатобумажной ткани и набить шерстью.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 descr="695090_GAU7F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324698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shishki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73016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76672"/>
            <a:ext cx="8208911" cy="5649491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Традиционная тряпичная народная кукла, которых в старину делали мамы, бабушки или сами дети из тряпочек, соломы, простой пряжи или других подручных материалов - это очень добрая и полезная игрушка.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Кукла - это отображение человека, с ее помощью мы ищем собственное я. Шитая кукла предназначена для того чтобы в нее играли, ее любили, обнимали ее.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1271" name="Picture 7" descr="DSC056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5386" y="3861048"/>
            <a:ext cx="3457054" cy="258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DSC056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3"/>
            <a:ext cx="3600400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496943" cy="626469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  Дети многому учатся с помощью осязания. Они трогают разные поверхности и структуры, любят, засыпая, держать что-нибудь мягкое. Если кукла на ощупь не отличается от машинки или лодки, ребенок лишается множества впечатлений. То, что кукла мягкая и простая, а глаза и рот у нее лишь намечены точками, дает возможность дорисовать ребенку все, чего ей не хватает.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  Для каждого возраста предназначается своя кукла. Чем младше ребенок, тем менее конкретной может быть кукла, и соответственно чем старше, тем более детализованным становится облик куклы.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84bd33a2d11a883f60ce96a676b13c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581128"/>
            <a:ext cx="2632323" cy="197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</TotalTime>
  <Words>755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Значение игрушек-самоделок   в жизни детей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Вальдорфские куклы</vt:lpstr>
      <vt:lpstr>       Самая добрая, самая лучшая – так часто ребятишки говорят об этих куклах. Причём такая игрушка подойдёт как девочкам, так и мальчикам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ИГРУШКА В ЖИЗНИ РЕБЁНКА</dc:title>
  <dc:creator>Аня</dc:creator>
  <cp:lastModifiedBy>Таня</cp:lastModifiedBy>
  <cp:revision>35</cp:revision>
  <dcterms:created xsi:type="dcterms:W3CDTF">2014-01-15T02:56:16Z</dcterms:created>
  <dcterms:modified xsi:type="dcterms:W3CDTF">2014-01-26T11:26:50Z</dcterms:modified>
</cp:coreProperties>
</file>