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58" r:id="rId3"/>
    <p:sldId id="261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6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0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9512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451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235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2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39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3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8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4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4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9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1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85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4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EE650-4FA3-4478-9500-022BD98FB43B}" type="datetimeFigureOut">
              <a:rPr lang="ru-RU" smtClean="0"/>
              <a:t>04.07.2023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E0080C-2148-4E4C-B3BE-AE0ACBDEC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7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6DF65F-4A3C-3E8A-6190-327EDBDD24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29" y="0"/>
            <a:ext cx="9809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5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AA90F1-78CB-5A59-3D40-4240088394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7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04EC30-6C53-4444-550E-43384AFC01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4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720DBF-7CF4-5B75-8F95-D4D8D2DE10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311" y="-3517"/>
            <a:ext cx="9148689" cy="686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48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9A620B-01DA-12CC-6CF8-23BE5E2E72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2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376558-0424-6C96-B1F3-A2AE76B6DF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1999" y="0"/>
            <a:ext cx="49480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97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4FD76A-D00C-31C6-7E6D-C41DA6726B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961" y="0"/>
            <a:ext cx="48660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3301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2023-07-04T06:24:46Z</dcterms:created>
  <dcterms:modified xsi:type="dcterms:W3CDTF">2023-07-04T06:36:34Z</dcterms:modified>
</cp:coreProperties>
</file>