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DC046-8C0E-4C4E-AE72-D9292EC3C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0B67F3-AA21-4536-846B-C9CF45D88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A25A6F-A2E5-421F-B79C-36194E9CE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CF27A4-7CE1-4C7D-B688-F981579B1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BD3F10-FC4E-47FD-AD8C-7B1D93246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69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4ADCF-AE30-4AF0-B480-065B3879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8A1845-498F-4967-94F3-181C5E56D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2FF980-4A37-4FDC-8A40-456A880B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CB9FC8-D1B7-402D-9551-E35458BA9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FAD781-321E-4525-A1E6-20C67AAD6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11FAE2D-A5F1-4A43-92F6-8ECC4D99BA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FD9236-68C7-4E2D-BE65-2EF9A948E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FAA74-D48C-4FF5-AAE1-EF92D501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B2DF6C-AA07-4C31-98B3-B5F085E39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032A72-E752-4020-8BB5-9B5FCC362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1360C-CA78-408A-8CF0-45C29313D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9DB4E5-01CA-4D33-8EF7-DF46082DA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FBFDBD-59BC-4BE4-A480-8542648A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3B0192-8187-4E64-AEC9-A5B990E6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44519-C14F-4D94-8A8E-C1167A1E6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5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D9B55-B5AE-4C18-9ADA-4D2948106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660120-7565-4B92-996A-51124B530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BB9069-C713-4F35-BB65-6E00B84B4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283838-C4A7-4C4A-9602-2650B0B5F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CA3141-81EC-4EF4-8886-FA2520BC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4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C79337-168A-4999-A264-73EA95B8D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5C8B4C-CC10-435E-B603-19C9D2BDE9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9A93EB-7A80-444A-AA69-F7306A455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357EE0-31B1-406A-86F9-A44C68C0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AC829B-7F16-4664-81EF-984AB633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CE7B71-5477-4CB9-98A8-38D0E1580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8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E2A8B2-C6BD-44AA-A797-9FE3EE02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E05C9E-46A9-45C6-9299-2D1783238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91A09F-22EC-4513-9417-898A9C31F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90DF69F-34DE-4F5C-9178-A82BD72ED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0FEBA3-4FDA-4182-8F7B-287B48177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3C1F48-68C7-4A4A-9172-458D4286E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A589555-34D5-4526-9530-786E2302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A33633D-BD64-421E-9BB1-0C85B918D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90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B4B6A6-40A1-4B6C-91EC-82F87C17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D203CF4-24A2-4FBC-8129-120EFF78A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C06E9D-FBC1-4EC3-AB7D-FA7BC252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7E0828-80D1-4306-9FF4-0907DA9CA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3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39AFD64-B4D5-4EE1-A593-6F5CB5F7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47EE10-D73F-42C5-9E7C-13EE6735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18D8967-43A8-4289-A3A3-304E6AC6E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3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224D5-5E5A-4E88-AD01-DCF6ABEA8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412F60-96C2-4D75-A177-6C463D027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239560-7E34-442C-BDE0-9050CE156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E0A778-48BA-49A1-8900-FDD6727B6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53754D-AC41-4467-92C3-E3D824FE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04CDC9-6760-4D50-A8DA-C827863B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2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F92D4-1B39-4990-82ED-031EAE8C5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989CF3B-6749-4D32-A082-E8FEF46166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333066-5247-4AFD-852E-1287C5C3EF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454F722-87EA-4BF0-8907-FDD882551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A7E72A-7F05-46CB-87D2-526BBC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6E7A0E-30DC-4998-927C-500C081B6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6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E7F7A-B7D1-424B-BEF7-2A986D4CC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8BB55B-58D3-4796-BCA6-6DFEA615D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F035BE-D339-4AF3-BA23-29D2722433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99D06-72E1-4BD7-88DE-C7257CFB0223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3CCCC6-CE2C-4288-BAB9-32E62A217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5A5A93-B93E-4B1A-9667-F54046E8C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D4D41-CC88-4474-B04C-B441B813A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5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5EF17-75BB-48C8-B0C0-E326710FF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1601"/>
            <a:ext cx="9144000" cy="186266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проект: «Маршруты миграции перелётных птиц ленинградской области»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327EC1-6254-4564-BEF4-65CD9BC70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178" y="2190045"/>
            <a:ext cx="11966221" cy="456635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№11 ГБДОУ д/с №111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проекта: учитель –логопед Хохлова М.С. </a:t>
            </a:r>
          </a:p>
          <a:p>
            <a:pPr algn="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Дегтярева О.В. Грибкова К.В.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9BECF5-297C-4EFE-BA20-AC2904FC501C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9466" y="2822221"/>
            <a:ext cx="5192889" cy="27770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1607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D13F2-9CA7-4FDE-BB3D-87CFC8F18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532" y="112888"/>
            <a:ext cx="9550401" cy="6445956"/>
          </a:xfrm>
        </p:spPr>
        <p:txBody>
          <a:bodyPr>
            <a:normAutofit/>
          </a:bodyPr>
          <a:lstStyle/>
          <a:p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проведения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соответствии лексической теме «Перелётные птицы», получение знаний о птицах, обитающих в Ленинградской области, маршруты их миграции.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направленность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каждый ребёнок может наглядно по карте проследить за маршрутом миграции птиц в тёплые страны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 о перелётных птицах: название, внешний вид, образ жизни.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углублять знания о перелётных птицах Санкт-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Петербугра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 Ленинградской области, маршрутах их миграции. Закреплять умение детей проводить сравнительный анализ.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связную речь, продолжать обогащать словарный запас детей, развивать логическое мышление, умение мыслить и рассуждать.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своему городу, бережное отношение к окружающей его  природе, ко всему живому. Воспитывать любознательность, интерес к получению новых знаний. </a:t>
            </a:r>
          </a:p>
        </p:txBody>
      </p:sp>
    </p:spTree>
    <p:extLst>
      <p:ext uri="{BB962C8B-B14F-4D97-AF65-F5344CB8AC3E}">
        <p14:creationId xmlns:p14="http://schemas.microsoft.com/office/powerpoint/2010/main" val="208127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89C313-50FA-4D7C-BAB0-9A7E4ADC5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Называем перелётных птиц, узнаём по внешнему виду, отгадываем загадки. Почему перелётные птицы улетают в тёплые страны?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157859-CBDE-4583-84FB-69AEBDBC006B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112" y="2222957"/>
            <a:ext cx="5463822" cy="41326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C0A36C-CEE6-45FD-BDCF-4CCA6578A594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12" t="7521" r="16301" b="3129"/>
          <a:stretch/>
        </p:blipFill>
        <p:spPr bwMode="auto">
          <a:xfrm>
            <a:off x="158044" y="2222957"/>
            <a:ext cx="5362223" cy="41326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8588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27573-0B5F-461E-8638-BD274389D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689" y="3199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Собираем пазл: «Карта мира». Находим страны Европы, Азии, Африку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FC5A22-FC85-4615-BAA1-71190982E9B7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2475" y="1921933"/>
            <a:ext cx="4974343" cy="41543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CD8FEE-B15B-4315-A25A-C5FCE2556BEA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990" y="1921933"/>
            <a:ext cx="5072151" cy="40724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33007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42D-B1CB-493A-A15D-2CACCE23C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67" y="31222"/>
            <a:ext cx="11458222" cy="51928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Маршруты миграции перелётных птиц Лен области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9001D8C-8B81-4B3E-AA7E-DA956ECA5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65950" y="1515798"/>
            <a:ext cx="5429339" cy="4094780"/>
          </a:xfrm>
        </p:spPr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289DDA1-4A5B-44ED-923C-F02CF72B2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550510"/>
            <a:ext cx="6095999" cy="630749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Утки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отправляются на Балканы.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летят в Грецию.                                            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Скворцы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побережье Средиземного моря.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отправляются в Турцию через Чёрное море.      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Трясогузки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летят в Африку или Азию, часто выбирают Индию.                                            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Дрозды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зимовать во Франции, Испании, Португалии, Италии.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Кукушки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зимуют в Африке и Азии                                   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Журавли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отправляются дальше – в Египет реке Нил.                                                              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Овсянка-дубовик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летит через Сибирь в Южный Китай.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Цапли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летят в Африку                                                            </a:t>
            </a:r>
          </a:p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Зяблики, утки, гуси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выбирают для зимовки Туркмению, Киргизию, Азербайджан.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Ласточки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зимуют в южных районах Африки.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видов перелётных птиц летают стаей в форме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клина.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летит самая опытная и сильная птица –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вожак.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 крыльев вожака образуют завихрения воздуха, которые помогают полёту летящих за ним, более слабых птиц. Перед полётом птицы должны накопить жир и набраться сил.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C45C43A-C13E-452E-A302-295CFB52D255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5999" y="1247421"/>
            <a:ext cx="6005689" cy="4882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705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32D52-1BA3-4C49-A412-2046858C6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65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Отметили на карте звёздочкой Ленинградскую область, стрелочками проложили маршруты. Дети прикрепляют изображения птиц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762D0F-98EF-4A74-A6DE-DAC8163EBCEB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39017" y="1915445"/>
            <a:ext cx="5271910" cy="48242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D97AAF-C5D2-4B90-9555-25DD250086BC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2097" y="2469672"/>
            <a:ext cx="2775479" cy="37158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0F9762-01D7-43C4-AA2D-C35E0AED0C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4" y="2648543"/>
            <a:ext cx="3533423" cy="335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33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53EAA-0D95-4B62-B6BE-BF853F3C4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интересно!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65AC92-1B75-4C98-AEF7-AC5C541E8290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511" y="3988966"/>
            <a:ext cx="3994856" cy="27625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046655-F1B8-4EAA-80B7-ADE66751824B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9414" y="4029253"/>
            <a:ext cx="4100337" cy="26819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B9377F0-7BC4-4646-8661-427A3D899370}"/>
              </a:ext>
            </a:extLst>
          </p:cNvPr>
          <p:cNvSpPr/>
          <p:nvPr/>
        </p:nvSpPr>
        <p:spPr>
          <a:xfrm>
            <a:off x="1501422" y="1580444"/>
            <a:ext cx="62455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Ласточки являются небольшими птицами, поэтому им требуется больше усилий для преодоления расстояний, нежели более крупным крылатым. До теплых краев они добираются постепенно, регулярно делая передышки. Интересный факт: ноги ласточек не предназначены для ходьбы, поэтому большую часть жизни они проводят в полете.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EF360B-FA70-4E3A-B10E-18551A60D370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4697" y="1580444"/>
            <a:ext cx="2943225" cy="2209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5438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439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Познавательный проект: «Маршруты миграции перелётных птиц ленинградской области»</vt:lpstr>
      <vt:lpstr>Актуальность проведения заключается в соответствии лексической теме «Перелётные птицы», получение знаний о птицах, обитающих в Ленинградской области, маршруты их миграции.  Практическая направленность: каждый ребёнок может наглядно по карте проследить за маршрутом миграции птиц в тёплые страны  Цель: закрепление знаний о перелётных птицах: название, внешний вид, образ жизни.  Задачи:  Образовательные: расширять и углублять знания о перелётных птицах Санкт-Петербугра и  Ленинградской области, маршрутах их миграции. Закреплять умение детей проводить сравнительный анализ.  Коррекционные: развивать связную речь, продолжать обогащать словарный запас детей, развивать логическое мышление, умение мыслить и рассуждать.  Воспитательные: воспитывать любовь к своему городу, бережное отношение к окружающей его  природе, ко всему живому. Воспитывать любознательность, интерес к получению новых знаний. </vt:lpstr>
      <vt:lpstr>Называем перелётных птиц, узнаём по внешнему виду, отгадываем загадки. Почему перелётные птицы улетают в тёплые страны?</vt:lpstr>
      <vt:lpstr>Собираем пазл: «Карта мира». Находим страны Европы, Азии, Африку</vt:lpstr>
      <vt:lpstr>Маршруты миграции перелётных птиц Лен области</vt:lpstr>
      <vt:lpstr>Отметили на карте звёздочкой Ленинградскую область, стрелочками проложили маршруты. Дети прикрепляют изображения птиц</vt:lpstr>
      <vt:lpstr>Этот интересно!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Маршруты миграции перелётных птиц Ленинградской области</dc:title>
  <dc:creator>Ольга Дегтярева</dc:creator>
  <cp:lastModifiedBy>Ольга Дегтярева</cp:lastModifiedBy>
  <cp:revision>7</cp:revision>
  <dcterms:created xsi:type="dcterms:W3CDTF">2023-05-13T11:50:57Z</dcterms:created>
  <dcterms:modified xsi:type="dcterms:W3CDTF">2023-05-14T09:48:36Z</dcterms:modified>
</cp:coreProperties>
</file>