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6" r:id="rId5"/>
    <p:sldId id="260" r:id="rId6"/>
    <p:sldId id="264" r:id="rId7"/>
    <p:sldId id="265" r:id="rId8"/>
    <p:sldId id="266" r:id="rId9"/>
    <p:sldId id="267" r:id="rId10"/>
    <p:sldId id="268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099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22.jpe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https://i.pinimg.com/564x/6a/57/4b/6a574b11a1b0996c0fc645ec4850e47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3429000"/>
            <a:ext cx="3143272" cy="3143272"/>
          </a:xfrm>
          <a:prstGeom prst="rect">
            <a:avLst/>
          </a:prstGeom>
          <a:noFill/>
        </p:spPr>
      </p:pic>
      <p:pic>
        <p:nvPicPr>
          <p:cNvPr id="13318" name="Picture 6" descr="C:\Users\user\Desktop\коробок стенд\1642315626_13-papik-pro-p-ekolyata-klipart-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64"/>
            <a:ext cx="2589603" cy="4143364"/>
          </a:xfrm>
          <a:prstGeom prst="rect">
            <a:avLst/>
          </a:prstGeom>
          <a:noFill/>
        </p:spPr>
      </p:pic>
      <p:pic>
        <p:nvPicPr>
          <p:cNvPr id="13315" name="Picture 3" descr="https://i.pinimg.com/564x/d5/b3/42/d5b342c1ae728be1ed900be571fcd7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144" y="1333529"/>
            <a:ext cx="4195900" cy="48815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428604"/>
            <a:ext cx="7000924" cy="5000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336600"/>
                </a:solidFill>
                <a:latin typeface="Arial Black" pitchFamily="34" charset="0"/>
              </a:rPr>
              <a:t>ЭКОЛОГИЧЕСКАЯ КУЛЬТ</a:t>
            </a:r>
            <a:r>
              <a:rPr lang="ru-RU" sz="3200" b="1" dirty="0">
                <a:solidFill>
                  <a:srgbClr val="006600"/>
                </a:solidFill>
                <a:latin typeface="Arial Black" pitchFamily="34" charset="0"/>
              </a:rPr>
              <a:t>УРА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215082"/>
            <a:ext cx="9144000" cy="485772"/>
          </a:xfrm>
          <a:prstGeom prst="rect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i.pinimg.com/564x/44/bb/a3/44bba33c907c604a48683236d1f6b2f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1571636" cy="153854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57356" y="1142984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Наш дом родной, наш общий дом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Земля, где мы с тобой живем!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 только посмотри вокруг: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Тут речка, там – зеленый луг.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дремучем не пройдешь,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Воды в пустыне не найдешь!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где-то снег лежит горой,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где-то жарко и зимой…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Одно у них названье есть: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Леса, и горы, и моря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 называется Земля!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928670"/>
            <a:ext cx="6715172" cy="142876"/>
          </a:xfrm>
          <a:prstGeom prst="rect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i.pinimg.com/564x/3c/1c/98/3c1c98fb4e574d90e27e8314187d92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822574"/>
            <a:ext cx="7358114" cy="54639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МЕТАЛЛ</a:t>
            </a:r>
          </a:p>
        </p:txBody>
      </p:sp>
      <p:pic>
        <p:nvPicPr>
          <p:cNvPr id="25602" name="Picture 2" descr="https://i.pinimg.com/564x/36/73/14/3673140f1b47a3975d8bc5ae0b7efe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9"/>
            <a:ext cx="3457571" cy="33575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57958"/>
            <a:ext cx="9144000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43971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Давайте уберем мусор на полянке</a:t>
            </a:r>
          </a:p>
        </p:txBody>
      </p:sp>
      <p:pic>
        <p:nvPicPr>
          <p:cNvPr id="3074" name="Picture 2" descr="https://i.pinimg.com/564x/7c/0c/b2/7c0cb281337db6827c3368e3baae23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429684" cy="5143536"/>
          </a:xfrm>
          <a:prstGeom prst="rect">
            <a:avLst/>
          </a:prstGeom>
          <a:noFill/>
        </p:spPr>
      </p:pic>
      <p:pic>
        <p:nvPicPr>
          <p:cNvPr id="3081" name="Picture 9" descr="Газета клипарт (66 фото) скачат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857628"/>
            <a:ext cx="1489392" cy="92865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638" y="3143248"/>
            <a:ext cx="769177" cy="5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000504"/>
            <a:ext cx="769177" cy="5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 descr="Газета клипарт (66 фото) скачать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357694"/>
            <a:ext cx="928694" cy="579055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071942"/>
            <a:ext cx="1043388" cy="61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928934"/>
            <a:ext cx="1043388" cy="61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Кира - скрап - PNG / ПНГ клипарт на прозрачном фон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30206">
            <a:off x="7470730" y="3581206"/>
            <a:ext cx="1290647" cy="63162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29256" y="3357562"/>
            <a:ext cx="1430555" cy="87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23781">
            <a:off x="2892795" y="2793316"/>
            <a:ext cx="975542" cy="80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285992"/>
            <a:ext cx="1573215" cy="157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72330" y="2571744"/>
            <a:ext cx="1000132" cy="157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 descr="Кира - скрап - PNG / ПНГ клипарт на прозрачном фоне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00097">
            <a:off x="2554650" y="3608899"/>
            <a:ext cx="727480" cy="1058153"/>
          </a:xfrm>
          <a:prstGeom prst="rect">
            <a:avLst/>
          </a:prstGeom>
          <a:noFill/>
        </p:spPr>
      </p:pic>
      <p:pic>
        <p:nvPicPr>
          <p:cNvPr id="17" name="Picture 5" descr="Кира - скрап - PNG / ПНГ клипарт на прозрачном фоне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10552">
            <a:off x="1966339" y="2860757"/>
            <a:ext cx="504471" cy="733776"/>
          </a:xfrm>
          <a:prstGeom prst="rect">
            <a:avLst/>
          </a:prstGeom>
          <a:noFill/>
        </p:spPr>
      </p:pic>
      <p:sp>
        <p:nvSpPr>
          <p:cNvPr id="5" name="AutoShape 7" descr="Консервная банка | Day R Wiki | Fand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68431">
            <a:off x="6357950" y="2857496"/>
            <a:ext cx="812796" cy="81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6789">
            <a:off x="4446277" y="2874649"/>
            <a:ext cx="955672" cy="95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3714752"/>
            <a:ext cx="1497001" cy="94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99989">
            <a:off x="1154671" y="3786190"/>
            <a:ext cx="1270992" cy="80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75554">
            <a:off x="2823180" y="3185528"/>
            <a:ext cx="732612" cy="96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0657">
            <a:off x="4919253" y="3336166"/>
            <a:ext cx="732612" cy="96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6" name="Picture 22" descr="Бутылка пива ПНГ на Прозрачном Фоне • Скачать PNG Бутылка пива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506" flipH="1">
            <a:off x="3514143" y="2984288"/>
            <a:ext cx="859991" cy="1328686"/>
          </a:xfrm>
          <a:prstGeom prst="rect">
            <a:avLst/>
          </a:prstGeom>
          <a:noFill/>
        </p:spPr>
      </p:pic>
      <p:pic>
        <p:nvPicPr>
          <p:cNvPr id="31" name="Picture 22" descr="Бутылка пива ПНГ на Прозрачном Фоне • Скачать PNG Бутылка пива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037502" flipH="1">
            <a:off x="4890883" y="2513767"/>
            <a:ext cx="632256" cy="976835"/>
          </a:xfrm>
          <a:prstGeom prst="rect">
            <a:avLst/>
          </a:prstGeom>
          <a:noFill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5000636"/>
            <a:ext cx="5929354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143512"/>
            <a:ext cx="164307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564x/30/42/5b/30425ba37a797c1642fca6ce5bce71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501122" cy="655263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000108"/>
            <a:ext cx="6043626" cy="307183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Наша планета Земля очень щедра и богата: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Горы, леса и поля – дом наш родимый ребята!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Давайте будем беречь планету, 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другой такой на свете нет.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Развеем над нею и тучи и дым, в обиду ее никому не дадим.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Беречь будем птиц, насекомых, зверей.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 этого станем мы только добрей.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Украсим всю землю садами, цветами,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Такая планета нужна нам с вами!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рирода наш общий дом - фото и картинки: 82 шту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42852"/>
            <a:ext cx="7500989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ека и зеленые луга в вечере Стоковое Изображение - изображение  насчитывающей яркое, роща: 6946898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58" y="0"/>
            <a:ext cx="3642899" cy="2854100"/>
          </a:xfrm>
          <a:prstGeom prst="rect">
            <a:avLst/>
          </a:prstGeom>
          <a:noFill/>
        </p:spPr>
      </p:pic>
      <p:pic>
        <p:nvPicPr>
          <p:cNvPr id="3" name="Picture 2" descr="Красивые леса - 57 фото">
            <a:extLst>
              <a:ext uri="{FF2B5EF4-FFF2-40B4-BE49-F238E27FC236}">
                <a16:creationId xmlns:a16="http://schemas.microsoft.com/office/drawing/2014/main" id="{2CE9ECBD-5A50-47D0-B8C9-E48693220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05674"/>
            <a:ext cx="4174274" cy="2855033"/>
          </a:xfrm>
          <a:prstGeom prst="rect">
            <a:avLst/>
          </a:prstGeom>
          <a:noFill/>
        </p:spPr>
      </p:pic>
      <p:pic>
        <p:nvPicPr>
          <p:cNvPr id="4" name="Picture 2" descr="5 самых красивых пустынь мира | GQ Россия">
            <a:extLst>
              <a:ext uri="{FF2B5EF4-FFF2-40B4-BE49-F238E27FC236}">
                <a16:creationId xmlns:a16="http://schemas.microsoft.com/office/drawing/2014/main" id="{DCC7EA36-1A93-4D08-93C1-CFEB60210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57" y="3944819"/>
            <a:ext cx="3950300" cy="2913181"/>
          </a:xfrm>
          <a:prstGeom prst="rect">
            <a:avLst/>
          </a:prstGeom>
          <a:noFill/>
        </p:spPr>
      </p:pic>
      <p:pic>
        <p:nvPicPr>
          <p:cNvPr id="5" name="Picture 4" descr="Снежные горы - 62 фото">
            <a:extLst>
              <a:ext uri="{FF2B5EF4-FFF2-40B4-BE49-F238E27FC236}">
                <a16:creationId xmlns:a16="http://schemas.microsoft.com/office/drawing/2014/main" id="{81C9A61D-2925-4255-99B5-46E5B436C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7697" y="3461048"/>
            <a:ext cx="4374276" cy="3215280"/>
          </a:xfrm>
          <a:prstGeom prst="rect">
            <a:avLst/>
          </a:prstGeom>
          <a:noFill/>
        </p:spPr>
      </p:pic>
      <p:pic>
        <p:nvPicPr>
          <p:cNvPr id="6" name="Picture 2" descr="Лучшие тропические острова (Часть №1) | Жизнь в кайф | Дзен">
            <a:extLst>
              <a:ext uri="{FF2B5EF4-FFF2-40B4-BE49-F238E27FC236}">
                <a16:creationId xmlns:a16="http://schemas.microsoft.com/office/drawing/2014/main" id="{DB7C7A38-EA5B-4732-8F18-F8D60A523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6926" y="2443131"/>
            <a:ext cx="4257202" cy="2855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пасем нашу Землю — Учреждение «Центр социального обслуживания населения  Центрального района г. Гомеля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864399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10001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Земле есть одна большая проблема – огромные горы мусора.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929330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же делать нам с мусором на нашей любимой Родине?</a:t>
            </a:r>
          </a:p>
        </p:txBody>
      </p:sp>
      <p:pic>
        <p:nvPicPr>
          <p:cNvPr id="9220" name="Picture 4" descr="https://i.pinimg.com/564x/62/13/af/6213af48861137837271ffbf8b4d36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29150" y="3286124"/>
            <a:ext cx="2684893" cy="2762236"/>
          </a:xfrm>
          <a:prstGeom prst="rect">
            <a:avLst/>
          </a:prstGeom>
          <a:noFill/>
        </p:spPr>
      </p:pic>
      <p:pic>
        <p:nvPicPr>
          <p:cNvPr id="11266" name="Picture 2" descr="Фото дня. Тункинские горы мусо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42984"/>
            <a:ext cx="827548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99FF"/>
                </a:solidFill>
                <a:latin typeface="Georgia" pitchFamily="18" charset="0"/>
              </a:rPr>
              <a:t>БУМАГА</a:t>
            </a:r>
          </a:p>
        </p:txBody>
      </p:sp>
      <p:pic>
        <p:nvPicPr>
          <p:cNvPr id="23556" name="Picture 4" descr="https://i.pinimg.com/564x/33/0b/eb/330beb00d3d1d524a461ec4a6d36a1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7429552" cy="5068799"/>
          </a:xfrm>
          <a:prstGeom prst="rect">
            <a:avLst/>
          </a:prstGeom>
          <a:noFill/>
        </p:spPr>
      </p:pic>
      <p:pic>
        <p:nvPicPr>
          <p:cNvPr id="23558" name="Picture 6" descr="https://i.pinimg.com/564x/98/96/a1/9896a1c05470c48603e67e882f0413e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000372"/>
            <a:ext cx="2687855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143644"/>
            <a:ext cx="9144000" cy="557234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ПЛАСТИК</a:t>
            </a:r>
          </a:p>
        </p:txBody>
      </p:sp>
      <p:pic>
        <p:nvPicPr>
          <p:cNvPr id="22530" name="Picture 2" descr="https://i.pinimg.com/564x/c1/fe/ea/c1feea6f47e277e8a20526cd0cb4dff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27" r="-2503"/>
          <a:stretch>
            <a:fillRect/>
          </a:stretch>
        </p:blipFill>
        <p:spPr bwMode="auto">
          <a:xfrm>
            <a:off x="500034" y="857232"/>
            <a:ext cx="8286808" cy="5286412"/>
          </a:xfrm>
          <a:prstGeom prst="rect">
            <a:avLst/>
          </a:prstGeom>
          <a:noFill/>
        </p:spPr>
      </p:pic>
      <p:pic>
        <p:nvPicPr>
          <p:cNvPr id="22532" name="Picture 4" descr="https://i.pinimg.com/564x/cc/a2/f0/cca2f0fe8057afe2aac5942eff0e84d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214686"/>
            <a:ext cx="2786082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143644"/>
            <a:ext cx="9144000" cy="55723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6600"/>
                </a:solidFill>
                <a:latin typeface="Georgia" pitchFamily="18" charset="0"/>
              </a:rPr>
              <a:t>СТЕКЛО</a:t>
            </a:r>
          </a:p>
        </p:txBody>
      </p:sp>
      <p:pic>
        <p:nvPicPr>
          <p:cNvPr id="21506" name="Picture 2" descr="https://i.pinimg.com/564x/d1/e2/25/d1e2253d6b5cf4d97434061dbb47e1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7715304" cy="51401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143644"/>
            <a:ext cx="9144000" cy="557234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Georgia" pitchFamily="18" charset="0"/>
              </a:rPr>
              <a:t>ПИЩЕВЫЕ ОТХОДЫ</a:t>
            </a:r>
          </a:p>
        </p:txBody>
      </p:sp>
      <p:pic>
        <p:nvPicPr>
          <p:cNvPr id="24578" name="Picture 2" descr="https://i.pinimg.com/564x/07/b3/da/07b3da8cb37dff118ac852b1d2b8d9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215370" cy="53611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143644"/>
            <a:ext cx="9144000" cy="5572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180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Georgia</vt:lpstr>
      <vt:lpstr>Times New Roman</vt:lpstr>
      <vt:lpstr>Тема Office</vt:lpstr>
      <vt:lpstr>ЭКОЛОГИЧЕСКАЯ КУЛЬТУРА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БУМАГА</vt:lpstr>
      <vt:lpstr>ПЛАСТИК</vt:lpstr>
      <vt:lpstr>СТЕКЛО</vt:lpstr>
      <vt:lpstr>ПИЩЕВЫЕ ОТХОДЫ</vt:lpstr>
      <vt:lpstr>МЕТАЛЛ</vt:lpstr>
      <vt:lpstr>Давайте уберем мусор на полянке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 x553m</dc:creator>
  <cp:lastModifiedBy>user</cp:lastModifiedBy>
  <cp:revision>66</cp:revision>
  <dcterms:created xsi:type="dcterms:W3CDTF">2023-05-14T19:10:01Z</dcterms:created>
  <dcterms:modified xsi:type="dcterms:W3CDTF">2023-07-04T08:19:21Z</dcterms:modified>
</cp:coreProperties>
</file>