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7" r:id="rId2"/>
    <p:sldId id="258" r:id="rId3"/>
    <p:sldId id="273" r:id="rId4"/>
    <p:sldId id="259" r:id="rId5"/>
    <p:sldId id="260" r:id="rId6"/>
    <p:sldId id="261" r:id="rId7"/>
    <p:sldId id="274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FE29D-3407-4E2E-A152-BB3F20EA3C63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B8A28-CDFF-42EA-B6E7-394FCF636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071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B8A28-CDFF-42EA-B6E7-394FCF63663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25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BE8ABA8-F7F5-457D-AE3D-1F88C6D99D26}" type="datetimeFigureOut">
              <a:rPr lang="ru-RU" smtClean="0"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3F842E5-E633-4E05-BBFF-3C555F8E95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764704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Constantia" pitchFamily="18" charset="0"/>
              </a:rPr>
              <a:t>воспитатель</a:t>
            </a:r>
            <a:endParaRPr lang="ru-RU" altLang="ru-RU" b="1" dirty="0">
              <a:latin typeface="Constantia" pitchFamily="18" charset="0"/>
            </a:endParaRPr>
          </a:p>
          <a:p>
            <a:pPr algn="ctr"/>
            <a:r>
              <a:rPr lang="ru-RU" altLang="ru-RU" b="1" dirty="0">
                <a:latin typeface="Constantia" pitchFamily="18" charset="0"/>
              </a:rPr>
              <a:t>МДОУ «ЦРР «Дубравушка» детский сад №</a:t>
            </a:r>
            <a:r>
              <a:rPr lang="ru-RU" altLang="ru-RU" b="1" dirty="0">
                <a:latin typeface="Arial" charset="0"/>
              </a:rPr>
              <a:t> </a:t>
            </a:r>
            <a:r>
              <a:rPr lang="ru-RU" altLang="ru-RU" b="1" dirty="0">
                <a:latin typeface="Constantia" pitchFamily="18" charset="0"/>
              </a:rPr>
              <a:t>3</a:t>
            </a:r>
            <a:r>
              <a:rPr lang="ru-RU" altLang="ru-RU" dirty="0">
                <a:latin typeface="Constantia" pitchFamily="18" charset="0"/>
              </a:rPr>
              <a:t>1</a:t>
            </a:r>
            <a:r>
              <a:rPr lang="ru-RU" altLang="ru-RU" dirty="0" smtClean="0">
                <a:latin typeface="Constantia" pitchFamily="18" charset="0"/>
              </a:rPr>
              <a:t>»</a:t>
            </a:r>
          </a:p>
          <a:p>
            <a:pPr algn="ctr"/>
            <a:r>
              <a:rPr lang="ru-RU" altLang="ru-RU" sz="2400" b="1" dirty="0" smtClean="0">
                <a:solidFill>
                  <a:srgbClr val="7030A0"/>
                </a:solidFill>
                <a:latin typeface="Constantia" pitchFamily="18" charset="0"/>
              </a:rPr>
              <a:t>Семенихина Оксана </a:t>
            </a:r>
            <a:r>
              <a:rPr lang="ru-RU" altLang="ru-RU" sz="2400" b="1" dirty="0">
                <a:solidFill>
                  <a:srgbClr val="7030A0"/>
                </a:solidFill>
                <a:latin typeface="Constantia" pitchFamily="18" charset="0"/>
              </a:rPr>
              <a:t>И</a:t>
            </a:r>
            <a:r>
              <a:rPr lang="ru-RU" altLang="ru-RU" sz="2400" b="1" dirty="0" smtClean="0">
                <a:solidFill>
                  <a:srgbClr val="7030A0"/>
                </a:solidFill>
                <a:latin typeface="Constantia" pitchFamily="18" charset="0"/>
              </a:rPr>
              <a:t>вановна</a:t>
            </a:r>
            <a:endParaRPr lang="ru-RU" altLang="ru-RU" sz="2400" b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05452"/>
            <a:ext cx="7128792" cy="43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0742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Физкультурно-оздоровительный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центр 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664" y="1700808"/>
            <a:ext cx="6696744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7891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Центр литературы 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212968"/>
            <a:ext cx="6858000" cy="5463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510" y="1316495"/>
            <a:ext cx="3484490" cy="24792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149080"/>
            <a:ext cx="2184152" cy="238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40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229" y="692696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Центр ИЗО деятельности  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12776"/>
            <a:ext cx="6696744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6868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3322" y="620688"/>
            <a:ext cx="50573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Центр театра и ряженья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653" y="1340768"/>
            <a:ext cx="7056784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6760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343" y="692696"/>
            <a:ext cx="3690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Центр </a:t>
            </a:r>
            <a:r>
              <a:rPr lang="ru-RU" sz="3200" b="1" dirty="0" err="1" smtClean="0">
                <a:solidFill>
                  <a:srgbClr val="FF0000"/>
                </a:solidFill>
                <a:latin typeface="+mj-lt"/>
              </a:rPr>
              <a:t>сенсорики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12776"/>
            <a:ext cx="6624736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9019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1935" y="548680"/>
            <a:ext cx="44105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Музыкальный центр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133455"/>
            <a:ext cx="6696744" cy="5463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340768"/>
            <a:ext cx="2160240" cy="2382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569" y="4797152"/>
            <a:ext cx="2178700" cy="156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571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246" y="620688"/>
            <a:ext cx="7629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Центр патриотического воспитания 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451" y="1331695"/>
            <a:ext cx="7128793" cy="5193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5846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986" y="692696"/>
            <a:ext cx="7464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Развивающий центр по ПДД и ППБ:</a:t>
            </a:r>
            <a:endParaRPr lang="ru-RU" sz="3200" dirty="0">
              <a:latin typeface="+mj-lt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340768"/>
            <a:ext cx="6624736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274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81358"/>
            <a:ext cx="69127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Среда </a:t>
            </a:r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– система предметных сред, насыщенных играми, игрушками, пособиями, оборудованием и материалами для организации самостоятельной творческой деятельности детей.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Предметно-пространственная развивающая среда </a:t>
            </a:r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– это совокупность объектов материального характера для развития ребенка, предметных и социальных средств обеспечения разного вида деятельности воспитанников.</a:t>
            </a:r>
            <a:endParaRPr lang="ru-RU" sz="2400" b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6833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4704"/>
            <a:ext cx="7488832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1093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201" y="692696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«На развитие личности ребенка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влияет не только наследственность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и воспитание, но и немаловажное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значение играет среда, в которой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пребывает ребенок»</a:t>
            </a:r>
            <a:endParaRPr lang="ru-RU" sz="28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442" y="2996952"/>
            <a:ext cx="5544617" cy="308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989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68407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Развивающая предметно – пространственная  среда имеет пять образовательных областей: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+mj-lt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1) социально-коммуникативная,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 2) познавательная,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 3) речевая,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 4) художественно-эстетическая,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 5) физическая.</a:t>
            </a:r>
            <a:endParaRPr lang="ru-RU" sz="2800" b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4535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200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Развивающая предметно-пространственная среда должна быть по требованиям ФГОС: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+mj-lt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+mj-lt"/>
              </a:rPr>
              <a:t>1)насыщенной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+mj-lt"/>
              </a:rPr>
              <a:t>2)трансформируемой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+mj-lt"/>
              </a:rPr>
              <a:t>3)полифункциональной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+mj-lt"/>
              </a:rPr>
              <a:t>4)вариативной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+mj-lt"/>
              </a:rPr>
              <a:t>5) доступной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+mj-lt"/>
              </a:rPr>
              <a:t>6) безопасной</a:t>
            </a:r>
            <a:endParaRPr lang="ru-RU" sz="3200" b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664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4705"/>
            <a:ext cx="7488832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386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61554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Центр Сюжетно - ролевой игры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996" y="1146329"/>
            <a:ext cx="6858000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5599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1538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Центр Строительства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268760"/>
            <a:ext cx="6624736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4001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</TotalTime>
  <Words>173</Words>
  <Application>Microsoft Office PowerPoint</Application>
  <PresentationFormat>Экран (4:3)</PresentationFormat>
  <Paragraphs>37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Предметно пространственная среда в ДОУ»</dc:title>
  <dc:creator>user</dc:creator>
  <cp:lastModifiedBy>Детсад №31</cp:lastModifiedBy>
  <cp:revision>19</cp:revision>
  <dcterms:created xsi:type="dcterms:W3CDTF">2023-02-05T08:32:09Z</dcterms:created>
  <dcterms:modified xsi:type="dcterms:W3CDTF">2023-07-02T08:11:07Z</dcterms:modified>
</cp:coreProperties>
</file>