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6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62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8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450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88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4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93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65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09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87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640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40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5C3BE-6B41-461D-A57E-68FB4ABBAF89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DACF1-238A-42E1-B418-AA40E91D6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80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0945" y="360218"/>
            <a:ext cx="11402291" cy="720437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общеразвивающего вида №151»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9709" y="1690255"/>
            <a:ext cx="11000509" cy="4807527"/>
          </a:xfrm>
        </p:spPr>
        <p:txBody>
          <a:bodyPr>
            <a:normAutofit lnSpcReduction="10000"/>
          </a:bodyPr>
          <a:lstStyle/>
          <a:p>
            <a:endParaRPr lang="ru-RU" sz="44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«ПОКОРМИТЕ ПТИЦ ЗИМОЙ!»</a:t>
            </a:r>
          </a:p>
          <a:p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r"/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Щурова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628" y="3213341"/>
            <a:ext cx="4721699" cy="328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1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2267239"/>
          </a:xfrm>
        </p:spPr>
        <p:txBody>
          <a:bodyPr>
            <a:noAutofit/>
          </a:bodyPr>
          <a:lstStyle/>
          <a:p>
            <a:pPr marL="0" indent="0"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теперь каждую прогулку 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кормим наших друзей, 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помогая им пережить трудные времена.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66108"/>
            <a:ext cx="10515600" cy="428105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sz="48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ПТИЦ!</a:t>
            </a:r>
            <a:endParaRPr lang="ru-RU" sz="4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327" y="2246956"/>
            <a:ext cx="4959927" cy="332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32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181" y="665018"/>
            <a:ext cx="11294663" cy="170410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акции «Покормите птиц зимой» наши ребята получили много информации, рассматривали фото и иллюстрации, познакомились с художественной литературой о жизни зимующих птиц. 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370" y="2855777"/>
            <a:ext cx="5390189" cy="30319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181" y="2855777"/>
            <a:ext cx="5084049" cy="303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12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72" y="1"/>
            <a:ext cx="11707091" cy="660861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ребятами мы запасали корм для птиц: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пшено, гречку, семена подсолнечника, семена тыквы, печенье,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сушили хлеб.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зимой,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всех концов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слетятся, как домой,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крыльцо.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 их корма.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Горсть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зерна нужна,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Горсть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–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И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страшна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Будет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зима…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2708" y="1995935"/>
            <a:ext cx="3283528" cy="222924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32" y="1995934"/>
            <a:ext cx="3225810" cy="2229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6417" y="4416210"/>
            <a:ext cx="3629890" cy="21924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795" y="4916423"/>
            <a:ext cx="1792683" cy="145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0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5110" y="-666427"/>
            <a:ext cx="7788689" cy="632330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 можно забывать: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Улететь могли,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остались зимовать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Заодно с людьми.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Приучите птиц в мороз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своему окну,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без песен не пришлось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встречать весну.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0839" y="662105"/>
            <a:ext cx="2959704" cy="2150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93" y="671418"/>
            <a:ext cx="2969298" cy="2140834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679" y="3964298"/>
            <a:ext cx="5072671" cy="261492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258" y="4469655"/>
            <a:ext cx="1732359" cy="15626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08" y="4511219"/>
            <a:ext cx="1700763" cy="152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831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82435"/>
            <a:ext cx="9144000" cy="209837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кормушку смастерили.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столовую открыли.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Воробей, снегирь – сосед.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вам зимой обед!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5746" y="290945"/>
            <a:ext cx="9633136" cy="96855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родителями детей были изготовлены</a:t>
            </a:r>
            <a:b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кормушки для пернатых.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26" y="1398357"/>
            <a:ext cx="3241259" cy="19960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786" y="1398357"/>
            <a:ext cx="3015688" cy="19960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158" y="4128654"/>
            <a:ext cx="3428648" cy="20787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898" y="4134434"/>
            <a:ext cx="3140367" cy="20729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36" y="4461178"/>
            <a:ext cx="1491120" cy="14194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8882" y="4461178"/>
            <a:ext cx="1465575" cy="141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444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4082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птицам зимовать,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птицам помогать!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999" y="1669617"/>
            <a:ext cx="4754546" cy="26744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163" y="1669617"/>
            <a:ext cx="4754545" cy="26744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7927" y="4604253"/>
            <a:ext cx="3713018" cy="208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79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835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большим интересом выполнили 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аппликацию с элементами рисования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тицы зимой»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68327"/>
            <a:ext cx="5097651" cy="364906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776" y="1868327"/>
            <a:ext cx="4881965" cy="364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256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83" y="620413"/>
            <a:ext cx="3339362" cy="23377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83" y="3794751"/>
            <a:ext cx="3339362" cy="23989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910" y="2131844"/>
            <a:ext cx="3451236" cy="23626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2817" y="3794751"/>
            <a:ext cx="3619915" cy="23989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211" y="620413"/>
            <a:ext cx="3590521" cy="233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25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6847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проведения акции дети поняли, что они делают хорошее дело –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выжить птицам в самое трудное время года.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44" y="2518079"/>
            <a:ext cx="5156329" cy="319589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494" y="2518079"/>
            <a:ext cx="5288735" cy="3195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6871">
            <a:off x="6587362" y="2850408"/>
            <a:ext cx="1685790" cy="111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881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95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МБДОУ «Детский сад общеразвивающего вида №151»</vt:lpstr>
      <vt:lpstr>В рамках акции «Покормите птиц зимой» наши ребята получили много информации, рассматривали фото и иллюстрации, познакомились с художественной литературой о жизни зимующих птиц.  </vt:lpstr>
      <vt:lpstr>   Вместе с ребятами мы запасали корм для птиц:  пшено, гречку, семена подсолнечника, семена тыквы, печенье, сушили хлеб.   Покормите птиц зимой, Пусть со всех концов   К вам слетятся, как домой, Стайки на крыльцо.                                                                                                 Не богаты их корма.                                                                               Горсть зерна нужна,                                                                   Горсть одна –                                                                   И не страшна                                                                        Будет им зима…  </vt:lpstr>
      <vt:lpstr>Разве можно забывать: Улететь могли, А остались зимовать Заодно с людьми.  Приучите птиц в мороз К своему окну, Чтоб без песен не пришлось Нам встречать весну.  </vt:lpstr>
      <vt:lpstr>   Мы кормушку смастерили. Мы столовую открыли. Воробей, снегирь – сосед. Будет вам зимой обед!</vt:lpstr>
      <vt:lpstr>Трудно птицам зимовать, Надо птицам помогать! </vt:lpstr>
      <vt:lpstr>Дети с большим интересом выполнили  аппликацию с элементами рисования «Птицы зимой»</vt:lpstr>
      <vt:lpstr>Презентация PowerPoint</vt:lpstr>
      <vt:lpstr>В ходе проведения акции дети поняли, что они делают хорошее дело – помогают выжить птицам в самое трудное время года.</vt:lpstr>
      <vt:lpstr>И теперь каждую прогулку  мы кормим наших друзей,     помогая им пережить трудные времена.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Irbis</dc:creator>
  <cp:lastModifiedBy>123</cp:lastModifiedBy>
  <cp:revision>41</cp:revision>
  <dcterms:created xsi:type="dcterms:W3CDTF">2021-04-13T12:05:13Z</dcterms:created>
  <dcterms:modified xsi:type="dcterms:W3CDTF">2023-07-04T19:50:08Z</dcterms:modified>
</cp:coreProperties>
</file>