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.xml" ContentType="application/vnd.openxmlformats-officedocument.presentationml.notesSlide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94" r:id="rId2"/>
    <p:sldId id="257" r:id="rId3"/>
    <p:sldId id="258" r:id="rId4"/>
    <p:sldId id="259" r:id="rId5"/>
    <p:sldId id="279" r:id="rId6"/>
    <p:sldId id="295" r:id="rId7"/>
    <p:sldId id="260" r:id="rId8"/>
    <p:sldId id="261" r:id="rId9"/>
    <p:sldId id="262" r:id="rId10"/>
    <p:sldId id="264" r:id="rId11"/>
    <p:sldId id="265" r:id="rId12"/>
    <p:sldId id="27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CC0066"/>
    <a:srgbClr val="CC0099"/>
    <a:srgbClr val="CC99FF"/>
    <a:srgbClr val="0099CC"/>
    <a:srgbClr val="008000"/>
    <a:srgbClr val="FF6699"/>
    <a:srgbClr val="C0C0C0"/>
    <a:srgbClr val="808080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805" autoAdjust="0"/>
  </p:normalViewPr>
  <p:slideViewPr>
    <p:cSldViewPr snapToGrid="0">
      <p:cViewPr varScale="1">
        <p:scale>
          <a:sx n="101" d="100"/>
          <a:sy n="101" d="100"/>
        </p:scale>
        <p:origin x="144" y="210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viewProps" Target="view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presProps" Target="pres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notesMaster" Target="notesMasters/notesMaster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62237A-B046-409F-99EA-9082D7A72AF0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B9F104-FC4E-4108-B40D-1869BD6286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598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9F104-FC4E-4108-B40D-1869BD628653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862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5232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2043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2210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4477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6240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1197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7556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3338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5793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726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3648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2DDA0-9B68-4F96-9552-A94D30059FDF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FE930-5480-495D-A306-6C3F63F53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32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 /><Relationship Id="rId3" Type="http://schemas.openxmlformats.org/officeDocument/2006/relationships/audio" Target="../media/audio1.wav" /><Relationship Id="rId7" Type="http://schemas.openxmlformats.org/officeDocument/2006/relationships/image" Target="../media/image4.png" /><Relationship Id="rId2" Type="http://schemas.openxmlformats.org/officeDocument/2006/relationships/slideLayout" Target="../slideLayouts/slideLayout7.xml" /><Relationship Id="rId1" Type="http://schemas.openxmlformats.org/officeDocument/2006/relationships/tags" Target="../tags/tag1.xml" /><Relationship Id="rId6" Type="http://schemas.openxmlformats.org/officeDocument/2006/relationships/image" Target="../media/image3.gif" /><Relationship Id="rId5" Type="http://schemas.openxmlformats.org/officeDocument/2006/relationships/image" Target="../media/image2.gif" /><Relationship Id="rId4" Type="http://schemas.openxmlformats.org/officeDocument/2006/relationships/image" Target="../media/image1.jpg" 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 /><Relationship Id="rId3" Type="http://schemas.openxmlformats.org/officeDocument/2006/relationships/audio" Target="../media/audio1.wav" /><Relationship Id="rId7" Type="http://schemas.openxmlformats.org/officeDocument/2006/relationships/image" Target="../media/image7.png" /><Relationship Id="rId2" Type="http://schemas.openxmlformats.org/officeDocument/2006/relationships/slideLayout" Target="../slideLayouts/slideLayout7.xml" /><Relationship Id="rId1" Type="http://schemas.openxmlformats.org/officeDocument/2006/relationships/tags" Target="../tags/tag10.xml" /><Relationship Id="rId6" Type="http://schemas.openxmlformats.org/officeDocument/2006/relationships/image" Target="../media/image3.gif" /><Relationship Id="rId5" Type="http://schemas.openxmlformats.org/officeDocument/2006/relationships/image" Target="../media/image2.gif" /><Relationship Id="rId4" Type="http://schemas.openxmlformats.org/officeDocument/2006/relationships/image" Target="../media/image16.jpg" 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 /><Relationship Id="rId3" Type="http://schemas.openxmlformats.org/officeDocument/2006/relationships/notesSlide" Target="../notesSlides/notesSlide1.xml" /><Relationship Id="rId7" Type="http://schemas.openxmlformats.org/officeDocument/2006/relationships/image" Target="../media/image3.gif" /><Relationship Id="rId2" Type="http://schemas.openxmlformats.org/officeDocument/2006/relationships/slideLayout" Target="../slideLayouts/slideLayout7.xml" /><Relationship Id="rId1" Type="http://schemas.openxmlformats.org/officeDocument/2006/relationships/tags" Target="../tags/tag11.xml" /><Relationship Id="rId6" Type="http://schemas.openxmlformats.org/officeDocument/2006/relationships/image" Target="../media/image2.gif" /><Relationship Id="rId5" Type="http://schemas.openxmlformats.org/officeDocument/2006/relationships/image" Target="../media/image17.jpg" /><Relationship Id="rId4" Type="http://schemas.openxmlformats.org/officeDocument/2006/relationships/audio" Target="../media/audio1.wav" /><Relationship Id="rId9" Type="http://schemas.openxmlformats.org/officeDocument/2006/relationships/audio" Target="../media/audio1.wav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 /><Relationship Id="rId2" Type="http://schemas.openxmlformats.org/officeDocument/2006/relationships/slideLayout" Target="../slideLayouts/slideLayout7.xml" /><Relationship Id="rId1" Type="http://schemas.openxmlformats.org/officeDocument/2006/relationships/tags" Target="../tags/tag12.xml" /><Relationship Id="rId6" Type="http://schemas.openxmlformats.org/officeDocument/2006/relationships/audio" Target="../media/audio1.wav" /><Relationship Id="rId5" Type="http://schemas.openxmlformats.org/officeDocument/2006/relationships/image" Target="../media/image19.gif" /><Relationship Id="rId4" Type="http://schemas.openxmlformats.org/officeDocument/2006/relationships/image" Target="../media/image18.jpg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 /><Relationship Id="rId7" Type="http://schemas.openxmlformats.org/officeDocument/2006/relationships/image" Target="../media/image7.png" /><Relationship Id="rId2" Type="http://schemas.openxmlformats.org/officeDocument/2006/relationships/slideLayout" Target="../slideLayouts/slideLayout7.xml" /><Relationship Id="rId1" Type="http://schemas.openxmlformats.org/officeDocument/2006/relationships/tags" Target="../tags/tag2.xml" /><Relationship Id="rId6" Type="http://schemas.openxmlformats.org/officeDocument/2006/relationships/image" Target="../media/image2.gif" /><Relationship Id="rId5" Type="http://schemas.openxmlformats.org/officeDocument/2006/relationships/image" Target="../media/image6.gif" /><Relationship Id="rId4" Type="http://schemas.openxmlformats.org/officeDocument/2006/relationships/image" Target="../media/image5.jpg" 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 /><Relationship Id="rId3" Type="http://schemas.openxmlformats.org/officeDocument/2006/relationships/audio" Target="../media/audio1.wav" /><Relationship Id="rId7" Type="http://schemas.openxmlformats.org/officeDocument/2006/relationships/image" Target="../media/image7.png" /><Relationship Id="rId2" Type="http://schemas.openxmlformats.org/officeDocument/2006/relationships/slideLayout" Target="../slideLayouts/slideLayout7.xml" /><Relationship Id="rId1" Type="http://schemas.openxmlformats.org/officeDocument/2006/relationships/tags" Target="../tags/tag3.xml" /><Relationship Id="rId6" Type="http://schemas.openxmlformats.org/officeDocument/2006/relationships/image" Target="../media/image6.gif" /><Relationship Id="rId5" Type="http://schemas.openxmlformats.org/officeDocument/2006/relationships/image" Target="../media/image2.gif" /><Relationship Id="rId4" Type="http://schemas.openxmlformats.org/officeDocument/2006/relationships/image" Target="../media/image8.jpg" 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 /><Relationship Id="rId3" Type="http://schemas.openxmlformats.org/officeDocument/2006/relationships/audio" Target="../media/audio1.wav" /><Relationship Id="rId7" Type="http://schemas.openxmlformats.org/officeDocument/2006/relationships/image" Target="../media/image7.png" /><Relationship Id="rId2" Type="http://schemas.openxmlformats.org/officeDocument/2006/relationships/slideLayout" Target="../slideLayouts/slideLayout7.xml" /><Relationship Id="rId1" Type="http://schemas.openxmlformats.org/officeDocument/2006/relationships/tags" Target="../tags/tag4.xml" /><Relationship Id="rId6" Type="http://schemas.openxmlformats.org/officeDocument/2006/relationships/image" Target="../media/image3.gif" /><Relationship Id="rId5" Type="http://schemas.openxmlformats.org/officeDocument/2006/relationships/image" Target="../media/image2.gif" /><Relationship Id="rId4" Type="http://schemas.openxmlformats.org/officeDocument/2006/relationships/image" Target="../media/image9.jpg" 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 /><Relationship Id="rId3" Type="http://schemas.openxmlformats.org/officeDocument/2006/relationships/audio" Target="../media/audio1.wav" /><Relationship Id="rId7" Type="http://schemas.openxmlformats.org/officeDocument/2006/relationships/image" Target="../media/image7.png" /><Relationship Id="rId2" Type="http://schemas.openxmlformats.org/officeDocument/2006/relationships/slideLayout" Target="../slideLayouts/slideLayout7.xml" /><Relationship Id="rId1" Type="http://schemas.openxmlformats.org/officeDocument/2006/relationships/tags" Target="../tags/tag5.xml" /><Relationship Id="rId6" Type="http://schemas.openxmlformats.org/officeDocument/2006/relationships/image" Target="../media/image2.gif" /><Relationship Id="rId5" Type="http://schemas.openxmlformats.org/officeDocument/2006/relationships/image" Target="../media/image6.gif" /><Relationship Id="rId4" Type="http://schemas.openxmlformats.org/officeDocument/2006/relationships/image" Target="../media/image10.jpg" 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 /><Relationship Id="rId3" Type="http://schemas.openxmlformats.org/officeDocument/2006/relationships/audio" Target="../media/audio1.wav" /><Relationship Id="rId7" Type="http://schemas.openxmlformats.org/officeDocument/2006/relationships/image" Target="../media/image7.png" /><Relationship Id="rId2" Type="http://schemas.openxmlformats.org/officeDocument/2006/relationships/slideLayout" Target="../slideLayouts/slideLayout7.xml" /><Relationship Id="rId1" Type="http://schemas.openxmlformats.org/officeDocument/2006/relationships/tags" Target="../tags/tag6.xml" /><Relationship Id="rId6" Type="http://schemas.openxmlformats.org/officeDocument/2006/relationships/image" Target="../media/image3.gif" /><Relationship Id="rId5" Type="http://schemas.openxmlformats.org/officeDocument/2006/relationships/image" Target="../media/image2.gif" /><Relationship Id="rId4" Type="http://schemas.openxmlformats.org/officeDocument/2006/relationships/image" Target="../media/image11.jpg" 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 /><Relationship Id="rId3" Type="http://schemas.openxmlformats.org/officeDocument/2006/relationships/audio" Target="../media/audio1.wav" /><Relationship Id="rId7" Type="http://schemas.openxmlformats.org/officeDocument/2006/relationships/image" Target="../media/image7.png" /><Relationship Id="rId2" Type="http://schemas.openxmlformats.org/officeDocument/2006/relationships/slideLayout" Target="../slideLayouts/slideLayout7.xml" /><Relationship Id="rId1" Type="http://schemas.openxmlformats.org/officeDocument/2006/relationships/tags" Target="../tags/tag7.xml" /><Relationship Id="rId6" Type="http://schemas.openxmlformats.org/officeDocument/2006/relationships/image" Target="../media/image3.gif" /><Relationship Id="rId5" Type="http://schemas.openxmlformats.org/officeDocument/2006/relationships/image" Target="../media/image2.gif" /><Relationship Id="rId4" Type="http://schemas.openxmlformats.org/officeDocument/2006/relationships/image" Target="../media/image12.jpg" 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 /><Relationship Id="rId3" Type="http://schemas.openxmlformats.org/officeDocument/2006/relationships/audio" Target="../media/audio1.wav" /><Relationship Id="rId7" Type="http://schemas.openxmlformats.org/officeDocument/2006/relationships/image" Target="../media/image7.png" /><Relationship Id="rId2" Type="http://schemas.openxmlformats.org/officeDocument/2006/relationships/slideLayout" Target="../slideLayouts/slideLayout7.xml" /><Relationship Id="rId1" Type="http://schemas.openxmlformats.org/officeDocument/2006/relationships/tags" Target="../tags/tag8.xml" /><Relationship Id="rId6" Type="http://schemas.openxmlformats.org/officeDocument/2006/relationships/image" Target="../media/image3.gif" /><Relationship Id="rId5" Type="http://schemas.openxmlformats.org/officeDocument/2006/relationships/image" Target="../media/image2.gif" /><Relationship Id="rId4" Type="http://schemas.openxmlformats.org/officeDocument/2006/relationships/image" Target="../media/image13.jpg" 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 /><Relationship Id="rId3" Type="http://schemas.openxmlformats.org/officeDocument/2006/relationships/audio" Target="../media/audio1.wav" /><Relationship Id="rId7" Type="http://schemas.openxmlformats.org/officeDocument/2006/relationships/image" Target="../media/image2.gif" /><Relationship Id="rId2" Type="http://schemas.openxmlformats.org/officeDocument/2006/relationships/slideLayout" Target="../slideLayouts/slideLayout7.xml" /><Relationship Id="rId1" Type="http://schemas.openxmlformats.org/officeDocument/2006/relationships/tags" Target="../tags/tag9.xml" /><Relationship Id="rId6" Type="http://schemas.openxmlformats.org/officeDocument/2006/relationships/image" Target="../media/image3.gif" /><Relationship Id="rId5" Type="http://schemas.openxmlformats.org/officeDocument/2006/relationships/image" Target="../media/image15.jpg" /><Relationship Id="rId4" Type="http://schemas.openxmlformats.org/officeDocument/2006/relationships/image" Target="../media/image14.jpg" /><Relationship Id="rId9" Type="http://schemas.openxmlformats.org/officeDocument/2006/relationships/audio" Target="../media/audio1.wav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7051" y="272535"/>
            <a:ext cx="2221588" cy="33450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861880" y="165370"/>
            <a:ext cx="436771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r>
              <a:rPr lang="ru-RU" sz="3600" b="1" i="1" dirty="0"/>
              <a:t>Сказки стародавние</a:t>
            </a:r>
          </a:p>
          <a:p>
            <a:r>
              <a:rPr lang="ru-RU" sz="3600" b="1" i="1" dirty="0"/>
              <a:t>Грустные, забавные,</a:t>
            </a:r>
          </a:p>
          <a:p>
            <a:r>
              <a:rPr lang="ru-RU" sz="3600" b="1" i="1" dirty="0"/>
              <a:t>Добрые, серьёзные</a:t>
            </a:r>
          </a:p>
          <a:p>
            <a:r>
              <a:rPr lang="ru-RU" sz="3600" b="1" i="1" dirty="0"/>
              <a:t>Лунные и звёздные.</a:t>
            </a:r>
          </a:p>
          <a:p>
            <a:r>
              <a:rPr lang="ru-RU" sz="3600" b="1" i="1" dirty="0"/>
              <a:t>Мы любим их слушать,</a:t>
            </a:r>
          </a:p>
          <a:p>
            <a:r>
              <a:rPr lang="ru-RU" sz="3600" b="1" i="1" dirty="0"/>
              <a:t>Любим их читать.</a:t>
            </a:r>
          </a:p>
          <a:p>
            <a:r>
              <a:rPr lang="ru-RU" sz="3600" b="1" i="1" dirty="0"/>
              <a:t>С ними даже можно</a:t>
            </a:r>
          </a:p>
          <a:p>
            <a:r>
              <a:rPr lang="ru-RU" sz="3600" b="1" i="1" dirty="0"/>
              <a:t>Просто поиграть.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99" y="0"/>
            <a:ext cx="1680365" cy="14891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2242" y="4888805"/>
            <a:ext cx="1756554" cy="18268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89" y="2131738"/>
            <a:ext cx="3030575" cy="419663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529185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9361">
        <p15:prstTrans prst="curtains"/>
        <p:sndAc>
          <p:stSnd>
            <p:snd r:embed="rId3" name="chimes.wav"/>
          </p:stSnd>
        </p:sndAc>
      </p:transition>
    </mc:Choice>
    <mc:Fallback xmlns="">
      <p:transition spd="slow" advTm="9361">
        <p:fad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6115" y="281190"/>
            <a:ext cx="4473962" cy="44739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747132" y="1583473"/>
            <a:ext cx="491768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Ой Лиса, Лиса, Лиса</a:t>
            </a:r>
          </a:p>
          <a:p>
            <a:r>
              <a:rPr lang="ru-RU" sz="3200" b="1" i="1" dirty="0"/>
              <a:t>Хитрая плутовка.</a:t>
            </a:r>
          </a:p>
          <a:p>
            <a:r>
              <a:rPr lang="ru-RU" sz="3200" b="1" i="1" dirty="0"/>
              <a:t>Пела песенку она очень, очень звонко:</a:t>
            </a:r>
          </a:p>
          <a:p>
            <a:r>
              <a:rPr lang="ru-RU" sz="3200" b="1" i="1" dirty="0"/>
              <a:t>-Петушок, Петушок!</a:t>
            </a:r>
          </a:p>
          <a:p>
            <a:r>
              <a:rPr lang="ru-RU" sz="3200" b="1" i="1" dirty="0"/>
              <a:t>Золотой гребешок.</a:t>
            </a:r>
          </a:p>
          <a:p>
            <a:r>
              <a:rPr lang="ru-RU" sz="3200" b="1" i="1" dirty="0"/>
              <a:t>Выгляни в окошко,</a:t>
            </a:r>
          </a:p>
          <a:p>
            <a:r>
              <a:rPr lang="ru-RU" sz="3200" b="1" i="1" dirty="0"/>
              <a:t>Дам тебе горошку.</a:t>
            </a:r>
          </a:p>
        </p:txBody>
      </p:sp>
      <p:sp>
        <p:nvSpPr>
          <p:cNvPr id="4" name="TextBox 3"/>
          <p:cNvSpPr txBox="1"/>
          <p:nvPr/>
        </p:nvSpPr>
        <p:spPr>
          <a:xfrm flipH="1">
            <a:off x="4404732" y="5910146"/>
            <a:ext cx="48284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«Кот, Лиса и Петух»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42" y="281190"/>
            <a:ext cx="1171575" cy="10382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0035" y="5167196"/>
            <a:ext cx="1428750" cy="14859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922" y="800302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31340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8076">
        <p14:doors dir="vert"/>
        <p:sndAc>
          <p:stSnd>
            <p:snd r:embed="rId3" name="chimes.wav"/>
          </p:stSnd>
        </p:sndAc>
      </p:transition>
    </mc:Choice>
    <mc:Fallback xmlns="">
      <p:transition spd="slow" advTm="18076">
        <p:fad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088" y="1613031"/>
            <a:ext cx="3858322" cy="40463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870357" y="275266"/>
            <a:ext cx="3781167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Дом растаял ледяной-</a:t>
            </a:r>
          </a:p>
          <a:p>
            <a:r>
              <a:rPr lang="ru-RU" sz="3200" b="1" i="1" dirty="0"/>
              <a:t>Попросилась в лубяной.</a:t>
            </a:r>
          </a:p>
          <a:p>
            <a:r>
              <a:rPr lang="ru-RU" sz="3200" b="1" i="1" dirty="0"/>
              <a:t>Приютил её зайчишка,</a:t>
            </a:r>
          </a:p>
          <a:p>
            <a:r>
              <a:rPr lang="ru-RU" sz="3200" b="1" i="1" dirty="0"/>
              <a:t>Сам остался без домишка.</a:t>
            </a:r>
          </a:p>
          <a:p>
            <a:r>
              <a:rPr lang="ru-RU" sz="3200" b="1" i="1" dirty="0"/>
              <a:t>Зайцу петушок помог.</a:t>
            </a:r>
          </a:p>
          <a:p>
            <a:r>
              <a:rPr lang="ru-RU" sz="3200" b="1" i="1" dirty="0"/>
              <a:t>Лису выгнал за порог.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26806" y="5782961"/>
            <a:ext cx="48167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«</a:t>
            </a:r>
            <a:r>
              <a:rPr lang="ru-RU" sz="3200" b="1" i="1" dirty="0" err="1"/>
              <a:t>Заюшкина</a:t>
            </a:r>
            <a:r>
              <a:rPr lang="ru-RU" sz="3200" b="1" i="1" dirty="0"/>
              <a:t> избушка»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56" y="133814"/>
            <a:ext cx="1901099" cy="16847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1412" y="4755325"/>
            <a:ext cx="1702487" cy="17705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736" y="350613"/>
            <a:ext cx="2277724" cy="227772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16698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5437">
        <p:checker/>
        <p:sndAc>
          <p:stSnd>
            <p:snd r:embed="rId4" name="chimes.wav"/>
          </p:stSnd>
        </p:sndAc>
      </p:transition>
    </mc:Choice>
    <mc:Fallback xmlns="">
      <p:transition spd="slow" advTm="15437">
        <p:checker/>
        <p:sndAc>
          <p:stSnd>
            <p:snd r:embed="rId9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199" y="427893"/>
            <a:ext cx="5400675" cy="54006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8712" y="1884556"/>
            <a:ext cx="528567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Эта ловкая плутовка</a:t>
            </a:r>
            <a:br>
              <a:rPr lang="ru-RU" sz="3200" b="1" i="1" dirty="0"/>
            </a:br>
            <a:r>
              <a:rPr lang="ru-RU" sz="3200" b="1" i="1" dirty="0"/>
              <a:t>Посадила в прорубь волка.</a:t>
            </a:r>
          </a:p>
          <a:p>
            <a:r>
              <a:rPr lang="ru-RU" sz="3200" b="1" i="1" dirty="0"/>
              <a:t>А потом на нём каталась,</a:t>
            </a:r>
          </a:p>
          <a:p>
            <a:r>
              <a:rPr lang="ru-RU" sz="3200" b="1" i="1" dirty="0"/>
              <a:t>Очень хитро ухмылялась:</a:t>
            </a:r>
          </a:p>
          <a:p>
            <a:r>
              <a:rPr lang="ru-RU" sz="3200" b="1" i="1" dirty="0"/>
              <a:t>«Битый небитого везёт.»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7903" y="5459236"/>
            <a:ext cx="67467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«Волк и лиса»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60" y="0"/>
            <a:ext cx="2001711" cy="22979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478" y="651934"/>
            <a:ext cx="1433824" cy="16460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478" y="4618471"/>
            <a:ext cx="1974132" cy="226630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866863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4325">
        <p15:prstTrans prst="pageCurlDouble"/>
        <p:sndAc>
          <p:stSnd>
            <p:snd r:embed="rId3" name="chimes.wav"/>
          </p:stSnd>
        </p:sndAc>
      </p:transition>
    </mc:Choice>
    <mc:Fallback xmlns="">
      <p:transition spd="slow" advTm="14325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503" y="825190"/>
            <a:ext cx="4762500" cy="47625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6681787" y="1182029"/>
            <a:ext cx="511841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/>
              <a:t>Что за сказка: кошка, внучка,</a:t>
            </a:r>
          </a:p>
          <a:p>
            <a:r>
              <a:rPr lang="ru-RU" sz="2800" b="1" i="1" dirty="0"/>
              <a:t>Мышь, ещё собака Жучка</a:t>
            </a:r>
          </a:p>
          <a:p>
            <a:r>
              <a:rPr lang="ru-RU" sz="2800" b="1" i="1" dirty="0"/>
              <a:t>Деду с бабой помогали</a:t>
            </a:r>
          </a:p>
          <a:p>
            <a:r>
              <a:rPr lang="ru-RU" sz="2800" b="1" i="1" dirty="0"/>
              <a:t>Корнеплоды собирали?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72523" y="6010508"/>
            <a:ext cx="5311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/>
              <a:t>«Репка»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5512" y="3996051"/>
            <a:ext cx="2431896" cy="26750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01"/>
            <a:ext cx="2472523" cy="21910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8219" y="2544600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0608398"/>
      </p:ext>
    </p:extLst>
  </p:cSld>
  <p:clrMapOvr>
    <a:masterClrMapping/>
  </p:clrMapOvr>
  <p:transition spd="slow" advTm="11555">
    <p:randomBar dir="vert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442" y="381774"/>
            <a:ext cx="4785734" cy="47857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635620" y="1628078"/>
            <a:ext cx="542182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Возле леса, на опушке</a:t>
            </a:r>
            <a:br>
              <a:rPr lang="ru-RU" sz="3200" b="1" i="1" dirty="0"/>
            </a:br>
            <a:r>
              <a:rPr lang="ru-RU" sz="3200" b="1" i="1" dirty="0"/>
              <a:t>Трое их живёт в избушке.</a:t>
            </a:r>
            <a:br>
              <a:rPr lang="ru-RU" sz="3200" b="1" i="1" dirty="0"/>
            </a:br>
            <a:r>
              <a:rPr lang="ru-RU" sz="3200" b="1" i="1" dirty="0"/>
              <a:t>Там три стула и три кружки</a:t>
            </a:r>
            <a:br>
              <a:rPr lang="ru-RU" sz="3200" b="1" i="1" dirty="0"/>
            </a:br>
            <a:r>
              <a:rPr lang="ru-RU" sz="3200" b="1" i="1" dirty="0"/>
              <a:t>Три кровати, три подушки.</a:t>
            </a:r>
            <a:br>
              <a:rPr lang="ru-RU" sz="3200" b="1" i="1" dirty="0"/>
            </a:br>
            <a:r>
              <a:rPr lang="ru-RU" sz="3200" b="1" i="1" dirty="0"/>
              <a:t>Угадайте без подсказки,</a:t>
            </a:r>
            <a:br>
              <a:rPr lang="ru-RU" sz="3200" b="1" i="1" dirty="0"/>
            </a:br>
            <a:r>
              <a:rPr lang="ru-RU" sz="3200" b="1" i="1" dirty="0"/>
              <a:t>Кто герои этой сказки</a:t>
            </a:r>
            <a:r>
              <a:rPr lang="ru-RU" b="1" i="1" dirty="0"/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43600" y="5932448"/>
            <a:ext cx="39921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«Три медведя»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980" y="0"/>
            <a:ext cx="2095223" cy="18567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7899" y="4762500"/>
            <a:ext cx="1905000" cy="20955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7108" y="300864"/>
            <a:ext cx="1555879" cy="155587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11862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3977">
        <p14:window dir="vert"/>
        <p:sndAc>
          <p:stSnd>
            <p:snd r:embed="rId3" name="chimes.wav"/>
          </p:stSnd>
        </p:sndAc>
      </p:transition>
    </mc:Choice>
    <mc:Fallback xmlns="">
      <p:transition spd="slow" advTm="13977">
        <p:fad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51" y="414767"/>
            <a:ext cx="4982423" cy="49824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6388984" y="1502061"/>
            <a:ext cx="4857805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/>
              <a:t>Ждали маму с молоком,</a:t>
            </a:r>
            <a:br>
              <a:rPr lang="ru-RU" sz="3200" b="1" i="1" dirty="0"/>
            </a:br>
            <a:r>
              <a:rPr lang="ru-RU" sz="3200" b="1" i="1" dirty="0"/>
              <a:t>А пустили волка в дом.</a:t>
            </a:r>
            <a:br>
              <a:rPr lang="ru-RU" sz="3200" b="1" i="1" dirty="0"/>
            </a:br>
            <a:r>
              <a:rPr lang="ru-RU" sz="3200" b="1" i="1" dirty="0"/>
              <a:t>Отворили дверь козлята</a:t>
            </a:r>
            <a:br>
              <a:rPr lang="ru-RU" sz="3200" b="1" i="1" dirty="0"/>
            </a:br>
            <a:r>
              <a:rPr lang="ru-RU" sz="3200" b="1" i="1" dirty="0"/>
              <a:t>И пропали все куда-то.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40352" y="5683404"/>
            <a:ext cx="5452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«</a:t>
            </a:r>
            <a:r>
              <a:rPr lang="ru-RU" sz="3600" b="1" i="1" dirty="0"/>
              <a:t>Волк и семе</a:t>
            </a:r>
            <a:r>
              <a:rPr lang="ru-RU" sz="3200" b="1" i="1" dirty="0"/>
              <a:t>р</a:t>
            </a:r>
            <a:r>
              <a:rPr lang="ru-RU" sz="3600" b="1" i="1" dirty="0"/>
              <a:t>о козлят»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94986" cy="15020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091" y="4361273"/>
            <a:ext cx="1892752" cy="19684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0917" y="151126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76260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6034">
        <p14:vortex dir="r"/>
        <p:sndAc>
          <p:stSnd>
            <p:snd r:embed="rId3" name="chimes.wav"/>
          </p:stSnd>
        </p:sndAc>
      </p:transition>
    </mc:Choice>
    <mc:Fallback xmlns="">
      <p:transition spd="slow" advTm="16034">
        <p:fad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0154" y="223024"/>
            <a:ext cx="4469248" cy="44692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468351" y="1360449"/>
            <a:ext cx="565366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И в пути он песню пел.</a:t>
            </a:r>
            <a:br>
              <a:rPr lang="ru-RU" sz="3200" b="1" i="1" dirty="0"/>
            </a:br>
            <a:r>
              <a:rPr lang="ru-RU" sz="3200" b="1" i="1" dirty="0"/>
              <a:t>Съесть его хотел зайчишка,</a:t>
            </a:r>
          </a:p>
          <a:p>
            <a:r>
              <a:rPr lang="ru-RU" sz="3200" b="1" i="1" dirty="0"/>
              <a:t>Серый волк и бурый мишка.</a:t>
            </a:r>
          </a:p>
          <a:p>
            <a:r>
              <a:rPr lang="ru-RU" sz="3200" b="1" i="1" dirty="0"/>
              <a:t>А когда малыш в лесу</a:t>
            </a:r>
          </a:p>
          <a:p>
            <a:r>
              <a:rPr lang="ru-RU" sz="3200" b="1" i="1" dirty="0"/>
              <a:t>Встретил рыжую лису,</a:t>
            </a:r>
          </a:p>
          <a:p>
            <a:r>
              <a:rPr lang="ru-RU" sz="3200" b="1" i="1" dirty="0"/>
              <a:t>От неё уйти не смог.</a:t>
            </a:r>
          </a:p>
          <a:p>
            <a:r>
              <a:rPr lang="ru-RU" sz="3200" b="1" i="1" dirty="0"/>
              <a:t>Что за сказка?...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73146" y="6017741"/>
            <a:ext cx="4053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/>
              <a:t>«Колобок»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785" y="4762500"/>
            <a:ext cx="1905000" cy="20955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66" y="0"/>
            <a:ext cx="1672683" cy="14822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175" y="223024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330718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12152">
        <p15:prstTrans prst="curtains"/>
        <p:sndAc>
          <p:stSnd>
            <p:snd r:embed="rId3" name="chimes.wav"/>
          </p:stSnd>
        </p:sndAc>
      </p:transition>
    </mc:Choice>
    <mc:Fallback xmlns="">
      <p:transition spd="slow" advTm="12152">
        <p:fad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296" y="1230430"/>
            <a:ext cx="3742519" cy="33489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TextBox 1"/>
          <p:cNvSpPr txBox="1"/>
          <p:nvPr/>
        </p:nvSpPr>
        <p:spPr>
          <a:xfrm>
            <a:off x="5687122" y="289933"/>
            <a:ext cx="509610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Отвечайте на вопрос:</a:t>
            </a:r>
          </a:p>
          <a:p>
            <a:r>
              <a:rPr lang="ru-RU" sz="3200" b="1" i="1" dirty="0"/>
              <a:t>Кто в корзине Машу нёс</a:t>
            </a:r>
          </a:p>
          <a:p>
            <a:r>
              <a:rPr lang="ru-RU" sz="3200" b="1" i="1" dirty="0"/>
              <a:t>Кто садился на пенёк</a:t>
            </a:r>
          </a:p>
          <a:p>
            <a:r>
              <a:rPr lang="ru-RU" sz="3200" b="1" i="1" dirty="0"/>
              <a:t>И хотел съесть пирожок?</a:t>
            </a:r>
          </a:p>
          <a:p>
            <a:r>
              <a:rPr lang="ru-RU" sz="3200" b="1" i="1" dirty="0"/>
              <a:t>Сказочку ты знаешь ведь?</a:t>
            </a:r>
          </a:p>
          <a:p>
            <a:r>
              <a:rPr lang="ru-RU" sz="3200" b="1" i="1" dirty="0"/>
              <a:t>Кто же это был?...</a:t>
            </a:r>
          </a:p>
          <a:p>
            <a:r>
              <a:rPr lang="ru-RU" sz="3200" b="1" i="1" dirty="0"/>
              <a:t>                             медведь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26273" y="5486400"/>
            <a:ext cx="4404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/>
              <a:t>«Маша и медведь»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81" y="0"/>
            <a:ext cx="1428990" cy="12663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5151" y="4141190"/>
            <a:ext cx="2238376" cy="23279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306" y="278049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37348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1586">
        <p:blinds dir="vert"/>
        <p:sndAc>
          <p:stSnd>
            <p:snd r:embed="rId3" name="chimes.wav"/>
          </p:stSnd>
        </p:sndAc>
      </p:transition>
    </mc:Choice>
    <mc:Fallback xmlns="">
      <p:transition spd="slow" advTm="11586">
        <p:blinds dir="vert"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8 0.008 0.017 0.016 0.021 0.026 C 0.025 0.037 0.027 0.05 0.029 0.063 C 0.031 0.076 0.029 0.087 0.027 0.099 C 0.025 0.11 0.022 0.122 0.015 0.132 C 0.009 0.142 -0.001 0.15 -0.012 0.156 C -0.022 0.162 -0.034 0.166 -0.046 0.168 C -0.058 0.17 -0.07 0.17 -0.081 0.168 C -0.093 0.166 -0.104 0.161 -0.113 0.153 C -0.122 0.146 -0.13 0.137 -0.134 0.126 C -0.139 0.116 -0.141 0.102 -0.141 0.091 C -0.142 0.08 -0.141 0.067 -0.136 0.056 C -0.131 0.046 -0.122 0.038 -0.11 0.034 C -0.098 0.031 -0.086 0.035 -0.078 0.042 C -0.071 0.049 -0.066 0.06 -0.065 0.073 C -0.065 0.086 -0.066 0.098 -0.071 0.108 C -0.076 0.118 -0.075 0.12 -0.095 0.133 C -0.113 0.147 -0.131 0.143 -0.142 0.144 C -0.153 0.144 -0.162 0.14 -0.173 0.136 C -0.185 0.131 -0.195 0.122 -0.202 0.114 C -0.209 0.106 -0.212 0.096 -0.216 0.08 C -0.219 0.064 -0.219 0.056 -0.219 0.044 C -0.219 0.032 -0.219 0.02 -0.219 0.008 E" pathEditMode="relative" ptsTypes="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505" y="1256175"/>
            <a:ext cx="4349953" cy="434995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6254884" y="1400783"/>
            <a:ext cx="5995937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/>
              <a:t>Поселились в той избушке</a:t>
            </a:r>
          </a:p>
          <a:p>
            <a:r>
              <a:rPr lang="ru-RU" sz="3200" b="1" i="1" dirty="0"/>
              <a:t>Очень разные зверюшки.</a:t>
            </a:r>
          </a:p>
          <a:p>
            <a:r>
              <a:rPr lang="ru-RU" sz="3200" b="1" i="1" dirty="0"/>
              <a:t>Попросился к ним и мишка,</a:t>
            </a:r>
          </a:p>
          <a:p>
            <a:r>
              <a:rPr lang="ru-RU" sz="3200" b="1" i="1" dirty="0"/>
              <a:t>Только ведь медведь не мышка,</a:t>
            </a:r>
          </a:p>
          <a:p>
            <a:r>
              <a:rPr lang="ru-RU" sz="3200" b="1" i="1" dirty="0"/>
              <a:t>Влезть и так и сяк старался,</a:t>
            </a:r>
          </a:p>
          <a:p>
            <a:r>
              <a:rPr lang="ru-RU" sz="3200" b="1" i="1" dirty="0"/>
              <a:t>Сверху сел и дом сломался.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46259" y="5606128"/>
            <a:ext cx="4260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/>
              <a:t>«Теремок»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14236" cy="16963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3932" y="4290619"/>
            <a:ext cx="2126862" cy="22119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9170" y="198306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727302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2532">
        <p15:prstTrans prst="airplane"/>
        <p:sndAc>
          <p:stSnd>
            <p:snd r:embed="rId3" name="chimes.wav"/>
          </p:stSnd>
        </p:sndAc>
      </p:transition>
    </mc:Choice>
    <mc:Fallback xmlns="">
      <p:transition spd="slow" advTm="12532">
        <p:fad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653" y="367618"/>
            <a:ext cx="4762500" cy="49339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686393" y="1311099"/>
            <a:ext cx="5358968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/>
              <a:t>Сестрица просила:</a:t>
            </a:r>
          </a:p>
          <a:p>
            <a:r>
              <a:rPr lang="ru-RU" sz="3200" b="1" i="1" dirty="0"/>
              <a:t>-Не пей из копытца.</a:t>
            </a:r>
            <a:br>
              <a:rPr lang="ru-RU" sz="3200" b="1" i="1" dirty="0"/>
            </a:br>
            <a:r>
              <a:rPr lang="ru-RU" sz="3200" b="1" i="1" dirty="0"/>
              <a:t>А братец не слушался,</a:t>
            </a:r>
          </a:p>
          <a:p>
            <a:r>
              <a:rPr lang="ru-RU" sz="3200" b="1" i="1" dirty="0"/>
              <a:t>Выпил водицы.</a:t>
            </a:r>
            <a:br>
              <a:rPr lang="ru-RU" sz="3200" b="1" i="1" dirty="0"/>
            </a:br>
            <a:r>
              <a:rPr lang="ru-RU" sz="3200" b="1" i="1" dirty="0"/>
              <a:t>Что за сказка про сестрицу,</a:t>
            </a:r>
            <a:br>
              <a:rPr lang="ru-RU" sz="3200" b="1" i="1" dirty="0"/>
            </a:br>
            <a:r>
              <a:rPr lang="ru-RU" sz="3200" b="1" i="1" dirty="0"/>
              <a:t>Про козлёнка, про водицу</a:t>
            </a:r>
            <a:r>
              <a:rPr lang="ru-RU" dirty="0"/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4205" y="5585254"/>
            <a:ext cx="47814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«Сестрица Алёнушка и братец Иванушка»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09" y="-116790"/>
            <a:ext cx="1817649" cy="16107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0070" y="5301568"/>
            <a:ext cx="1428750" cy="14859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269" y="212921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3115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5105">
        <p:dissolve/>
        <p:sndAc>
          <p:stSnd>
            <p:snd r:embed="rId3" name="chimes.wav"/>
          </p:stSnd>
        </p:sndAc>
      </p:transition>
    </mc:Choice>
    <mc:Fallback xmlns="">
      <p:transition spd="slow" advTm="15105">
        <p:dissolv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195" y="1171271"/>
            <a:ext cx="3872520" cy="38725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5226908" y="568411"/>
            <a:ext cx="60474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Мальчик с гусями летал в поднебесье.</a:t>
            </a:r>
          </a:p>
          <a:p>
            <a:r>
              <a:rPr lang="ru-RU" sz="3200" b="1" i="1" dirty="0"/>
              <a:t>Как мальчика звали? Скажите все вместе!</a:t>
            </a:r>
          </a:p>
          <a:p>
            <a:r>
              <a:rPr lang="ru-RU" sz="3200" b="1" i="1" dirty="0"/>
              <a:t>А как сказка называется?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4877" y="3672191"/>
            <a:ext cx="3810000" cy="2743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815546" y="5572897"/>
            <a:ext cx="5140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/>
              <a:t>«Гуси-лебеди»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595" y="4682836"/>
            <a:ext cx="1775822" cy="18468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99" y="133046"/>
            <a:ext cx="1171575" cy="10382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9365" y="205529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320721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8641">
        <p15:prstTrans prst="airplane"/>
        <p:sndAc>
          <p:stSnd>
            <p:snd r:embed="rId3" name="chimes.wav"/>
          </p:stSnd>
        </p:sndAc>
      </p:transition>
    </mc:Choice>
    <mc:Fallback xmlns="">
      <p:transition spd="slow" advTm="18641">
        <p:fade/>
        <p:sndAc>
          <p:stSnd>
            <p:snd r:embed="rId9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2.2|1.7|1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|4|2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3.7|1.8|1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2|1.2|1|1.4|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3|1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|2.1|7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6|1.3|2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|1.8|1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2.2|2.2|2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5|1.3|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8|1.2|1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5|2.8|1.3|2.8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687</Words>
  <Application>Microsoft Office PowerPoint</Application>
  <PresentationFormat>Широкоэкранный</PresentationFormat>
  <Paragraphs>158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Andrey</dc:creator>
  <cp:lastModifiedBy>svetla_mesha@mail.ru</cp:lastModifiedBy>
  <cp:revision>61</cp:revision>
  <dcterms:created xsi:type="dcterms:W3CDTF">2013-07-12T06:18:50Z</dcterms:created>
  <dcterms:modified xsi:type="dcterms:W3CDTF">2023-07-03T11:55:27Z</dcterms:modified>
</cp:coreProperties>
</file>