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26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2257F-5553-4E0E-B200-33EDD5222132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97F42-4D92-4D30-A1A3-CD425D3230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2257F-5553-4E0E-B200-33EDD5222132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97F42-4D92-4D30-A1A3-CD425D3230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2257F-5553-4E0E-B200-33EDD5222132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97F42-4D92-4D30-A1A3-CD425D3230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2257F-5553-4E0E-B200-33EDD5222132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97F42-4D92-4D30-A1A3-CD425D3230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2257F-5553-4E0E-B200-33EDD5222132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97F42-4D92-4D30-A1A3-CD425D3230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2257F-5553-4E0E-B200-33EDD5222132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97F42-4D92-4D30-A1A3-CD425D3230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2257F-5553-4E0E-B200-33EDD5222132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97F42-4D92-4D30-A1A3-CD425D3230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2257F-5553-4E0E-B200-33EDD5222132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97F42-4D92-4D30-A1A3-CD425D3230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2257F-5553-4E0E-B200-33EDD5222132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97F42-4D92-4D30-A1A3-CD425D3230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2257F-5553-4E0E-B200-33EDD5222132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97F42-4D92-4D30-A1A3-CD425D3230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2257F-5553-4E0E-B200-33EDD5222132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97F42-4D92-4D30-A1A3-CD425D3230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2257F-5553-4E0E-B200-33EDD5222132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97F42-4D92-4D30-A1A3-CD425D3230F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истратор\Desktop\огонь\3d-grafika-abstrakciya--abstract-uzor-cv-1260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57356" y="2071678"/>
            <a:ext cx="50006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dirty="0"/>
              <a:t>Спички </a:t>
            </a:r>
          </a:p>
          <a:p>
            <a:pPr algn="ctr"/>
            <a:r>
              <a:rPr lang="ru-RU" sz="7200" dirty="0"/>
              <a:t>не </a:t>
            </a:r>
          </a:p>
          <a:p>
            <a:pPr algn="ctr"/>
            <a:r>
              <a:rPr lang="ru-RU" sz="7200" dirty="0"/>
              <a:t>игрушки!!!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огонь\2ca07883-9e84-5dc1-a531-c81d976fe28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1" y="28575"/>
            <a:ext cx="7786742" cy="6800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огонь\1674004492_gas-kvas-com-p-risunok-na-temu-ne-igrai-s-ognem-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истратор\Desktop\огонь\1676397262_gas-kvas-com-p-detskie-risunki-ne-shuti-s-ognem-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истратор\Desktop\огонь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50125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дминистратор\Desktop\огонь\maxresdefault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0"/>
            <a:ext cx="8128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дминистратор\Desktop\огонь\1674022039_gas-kvas-com-p-risunok-na-temu-opasnosti-doma-dlya-detei-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47" y="285728"/>
            <a:ext cx="8980774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дминистратор\Desktop\огонь\Огонь друг и огонь враг - рисунок для детей 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4</Words>
  <Application>Microsoft Office PowerPoint</Application>
  <PresentationFormat>Экран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1</cp:revision>
  <dcterms:created xsi:type="dcterms:W3CDTF">2023-07-04T04:53:36Z</dcterms:created>
  <dcterms:modified xsi:type="dcterms:W3CDTF">2023-07-04T05:02:21Z</dcterms:modified>
</cp:coreProperties>
</file>