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75C84-7816-46F0-81BE-69B1B485287A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CEBB6-8C0E-4056-829B-4C6CBACB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8573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cs typeface="BrowalliaUPC" pitchFamily="34" charset="-34"/>
              </a:rPr>
              <a:t>МБДОУ «Детский сад №1 «Тополек» ст. Незлобная»</a:t>
            </a:r>
            <a:endParaRPr lang="ru-RU" sz="3200" b="1" dirty="0">
              <a:solidFill>
                <a:schemeClr val="tx2"/>
              </a:solidFill>
              <a:cs typeface="BrowalliaUPC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14620"/>
            <a:ext cx="7500990" cy="30003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«Уголок по театрализованной деятельности»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                                                     </a:t>
            </a:r>
          </a:p>
          <a:p>
            <a:endParaRPr lang="ru-RU" sz="1800" b="1" dirty="0">
              <a:solidFill>
                <a:schemeClr val="tx2"/>
              </a:solidFill>
            </a:endParaRPr>
          </a:p>
          <a:p>
            <a:r>
              <a:rPr lang="ru-RU" sz="1800" b="1" dirty="0" smtClean="0">
                <a:solidFill>
                  <a:schemeClr val="tx2"/>
                </a:solidFill>
              </a:rPr>
              <a:t>             Выполнила: воспитатель                                                                                                                2 младшей группы 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                     Лебедева Олеся Викторовна</a:t>
            </a: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бибабо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Ничто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так не веселит и не удивляет малышей как кукла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помощью этой волшебной куклы мы с малышом можем говорить на одном языке, провоцируя его на ведение диалога</a:t>
            </a:r>
            <a:r>
              <a:rPr lang="ru-RU" sz="2700" dirty="0"/>
              <a:t>.</a:t>
            </a:r>
          </a:p>
        </p:txBody>
      </p:sp>
      <p:pic>
        <p:nvPicPr>
          <p:cNvPr id="4" name="Содержимое 3" descr="E:\Педагогическая находка\Слайд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144" t="127" r="49460" b="8205"/>
          <a:stretch>
            <a:fillRect/>
          </a:stretch>
        </p:blipFill>
        <p:spPr bwMode="auto">
          <a:xfrm>
            <a:off x="2000232" y="2786058"/>
            <a:ext cx="5715040" cy="3714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42902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 масок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Способствует развитию психофизических способностей, помогает справиться с застенчивостью, дети с удовольствием показывают мимику животных, имитируют голоса животных. Также маски используются на занятиях по развитию речи, как способ адаптации малышей в группе, как сюрпризные моменты на различных занятиях, а также для заучивания стихов.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s://www.maam.ru/upload/blogs/detsad-1455008-1533823305.jpg"/>
          <p:cNvPicPr>
            <a:picLocks noGrp="1"/>
          </p:cNvPicPr>
          <p:nvPr>
            <p:ph idx="1"/>
          </p:nvPr>
        </p:nvPicPr>
        <p:blipFill>
          <a:blip r:embed="rId2"/>
          <a:srcRect t="101" r="27"/>
          <a:stretch>
            <a:fillRect/>
          </a:stretch>
        </p:blipFill>
        <p:spPr bwMode="auto">
          <a:xfrm>
            <a:off x="2928926" y="3714752"/>
            <a:ext cx="5286412" cy="284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 на коленках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Создает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сказочную атмосферу, позволяя ему быть непосредственным участником разных событий из жизни людей, животных, растений, что дает им возможность глубже познать окружающий мир.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4578" name="Picture 2" descr="C:\Users\User\Downloads\20221110_1106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05" b="1"/>
          <a:stretch>
            <a:fillRect/>
          </a:stretch>
        </p:blipFill>
        <p:spPr bwMode="auto">
          <a:xfrm>
            <a:off x="1643042" y="2714620"/>
            <a:ext cx="3214710" cy="3786214"/>
          </a:xfrm>
          <a:prstGeom prst="rect">
            <a:avLst/>
          </a:prstGeom>
          <a:noFill/>
        </p:spPr>
      </p:pic>
      <p:pic>
        <p:nvPicPr>
          <p:cNvPr id="24579" name="Picture 3" descr="C:\Users\User\Downloads\20221110_110816.jpg"/>
          <p:cNvPicPr>
            <a:picLocks noChangeAspect="1" noChangeArrowheads="1"/>
          </p:cNvPicPr>
          <p:nvPr/>
        </p:nvPicPr>
        <p:blipFill>
          <a:blip r:embed="rId3" cstate="print"/>
          <a:srcRect t="4" r="97" b="15"/>
          <a:stretch>
            <a:fillRect/>
          </a:stretch>
        </p:blipFill>
        <p:spPr bwMode="auto">
          <a:xfrm>
            <a:off x="5429256" y="2786058"/>
            <a:ext cx="3357586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14356"/>
            <a:ext cx="7329510" cy="5411807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Театрализованная деятельность в детском саду позволяет решать многие педагогические задачи, касающиеся формирования выразительности речи ребенка, интеллектуального и художественно-эстетического воспитания. Она неисчерпаемый источник развития чувств, переживаний и эмоциональных открытий, способ приобщения к духовному богатству. В результате ребенок познает мир умом и сердцем, выражая свое отношение к добру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злу.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85918" y="857250"/>
            <a:ext cx="6929486" cy="5572146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Театр – это волшебный край, в котором ребенок радуется, играя, а в игре он познает мир! Театрализованная деятельность является источником развития чувств, глубоких переживаний ребенка, приобщает его к духовным ценностям. Не менее важно, что театрализованные игры развивают эмоциональную сферу, заставляют его сочувствовать персонажам. Не секрет, что маленькие дети лучше воспринимают обращенную к ним речь, если она подкреплена наглядными предметами: картинками, игрушками.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785794"/>
            <a:ext cx="7329510" cy="4786346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художественно- эстетического вкуса детей, развитие творческих способностей, интеллекта, эмоциональной сферы ребенка, а также создание условий для воспитания у дошкольников коммуникативных способностей средствами театральной деятельности.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186634" cy="5572164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Развивать внимание у ребенка, слушать речь взрослого и понимать содержание и действовать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ним;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Воспитывать выдержку, развивать память;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Развитие интонационной выразительной речи (эмоциональность);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Развитие умственной и речевой активности;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Развивать умение с помощью взрослого инсценировать и драматизировать небольшие отрывки из народных сказок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571480"/>
            <a:ext cx="6715172" cy="5357850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уголка театрализованной деятельности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группе были созданы необходимые условия для театральной деятельности детей в соответствии с ФГОС ДО. Для выполнения этой задачи учитывались требования: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7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7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вариативность</a:t>
            </a: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доступность ;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71464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хочу представить вашему вниманию театральный уголок в своей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театральном уголке собраны разнообразные виды кукол. Здесь есть пальчиковый театр; резиновые игрушки; настольный театр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пальчиковый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варежковый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куклы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конусный театр, а также некоторые атрибуты сказки, например: избушки, лес, домики и др., Также в театральном уголке у нас есть театр масок и сундучок ряженья. Ну и конечно же ширма, которая позволяет сделать кукольный спектакль более интересным.</a:t>
            </a:r>
          </a:p>
        </p:txBody>
      </p:sp>
      <p:pic>
        <p:nvPicPr>
          <p:cNvPr id="12" name="Содержимое 11" descr="E:\Педагогическая находка\Слайд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15" t="175" r="170"/>
          <a:stretch>
            <a:fillRect/>
          </a:stretch>
        </p:blipFill>
        <p:spPr bwMode="auto">
          <a:xfrm>
            <a:off x="2285984" y="3357562"/>
            <a:ext cx="6643734" cy="328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Настольный театр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 настольном театре можно использовать любые резиновые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вязаные,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пластмассовые или деревянные игрушки.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E:\Педагогическая находка\Слайд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137" t="120" r="216"/>
          <a:stretch>
            <a:fillRect/>
          </a:stretch>
        </p:blipFill>
        <p:spPr bwMode="auto">
          <a:xfrm>
            <a:off x="1071538" y="1714488"/>
            <a:ext cx="4143404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54" name="Picture 2" descr="https://fsd.kopilkaurokov.ru/up/html/2020/01/29/k_5e31cfc256168/537859_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14488"/>
            <a:ext cx="3500462" cy="2643206"/>
          </a:xfrm>
          <a:prstGeom prst="rect">
            <a:avLst/>
          </a:prstGeom>
          <a:noFill/>
        </p:spPr>
      </p:pic>
      <p:pic>
        <p:nvPicPr>
          <p:cNvPr id="8" name="Рисунок 7" descr="E:\Педагогическая находка\Слайд10.JPG"/>
          <p:cNvPicPr/>
          <p:nvPr/>
        </p:nvPicPr>
        <p:blipFill>
          <a:blip r:embed="rId4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88" t="237" r="55656"/>
          <a:stretch>
            <a:fillRect/>
          </a:stretch>
        </p:blipFill>
        <p:spPr bwMode="auto">
          <a:xfrm>
            <a:off x="2000232" y="4357694"/>
            <a:ext cx="3429024" cy="25003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2000264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Варежковый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театр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Варежковые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куклы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развивают гибкость и подвижность рук. Управление этими куклами способствует развитию плавности, выразительности и чёткости речи. Они помогают детям фантазировать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импровизировать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Педагогическая находка\Слайд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47138" t="2757" r="53"/>
          <a:stretch>
            <a:fillRect/>
          </a:stretch>
        </p:blipFill>
        <p:spPr bwMode="auto">
          <a:xfrm>
            <a:off x="285720" y="2714620"/>
            <a:ext cx="4500594" cy="321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Педагогическая находка\Слайд12.JPG"/>
          <p:cNvPicPr/>
          <p:nvPr/>
        </p:nvPicPr>
        <p:blipFill>
          <a:blip r:embed="rId3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168" t="284" r="128"/>
          <a:stretch>
            <a:fillRect/>
          </a:stretch>
        </p:blipFill>
        <p:spPr bwMode="auto">
          <a:xfrm>
            <a:off x="4714876" y="3714752"/>
            <a:ext cx="4000528" cy="2643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8286776" cy="142876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 с пальчиковыми куклами способствует укреплению мышц пальцев рук, развитию мелкой моторики, помогает в координации движений.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Педагогическая находка\Слайд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wps="http://schemas.microsoft.com/office/word/2010/wordprocessingShape" xmlns:wpi="http://schemas.microsoft.com/office/word/2010/wordprocessingInk" xmlns:wpg="http://schemas.microsoft.com/office/word/2010/wordprocessingGroup" xmlns:wpc="http://schemas.microsoft.com/office/word/2010/wordprocessingCanvas" xmlns:wp14="http://schemas.microsoft.com/office/word/2010/wordprocessingDrawing" xmlns:wp="http://schemas.openxmlformats.org/drawingml/2006/wordprocessingDrawing" xmlns:wne="http://schemas.microsoft.com/office/word/2006/wordml" xmlns:w14="http://schemas.microsoft.com/office/word/2010/wordml" xmlns:w10="urn:schemas-microsoft-com:office:word" xmlns:w="http://schemas.openxmlformats.org/wordprocessingml/2006/main" xmlns:v="urn:schemas-microsoft-com:vml" xmlns:pic="http://schemas.openxmlformats.org/drawingml/2006/picture" xmlns:o="urn:schemas-microsoft-com:office:office" xmlns:mc="http://schemas.openxmlformats.org/markup-compatibility/2006" xmlns:m="http://schemas.openxmlformats.org/officeDocument/2006/math" xmlns:lc="http://schemas.openxmlformats.org/drawingml/2006/lockedCanvas" xmlns="" xmlns:a14="http://schemas.microsoft.com/office/drawing/2010/main" val="0"/>
              </a:ext>
            </a:extLst>
          </a:blip>
          <a:srcRect l="55845" t="3553" r="129"/>
          <a:stretch>
            <a:fillRect/>
          </a:stretch>
        </p:blipFill>
        <p:spPr bwMode="auto">
          <a:xfrm>
            <a:off x="1928794" y="2357430"/>
            <a:ext cx="3429024" cy="3286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5" name="Picture 1" descr="C:\Users\User\Downloads\20221113_231708.jpg"/>
          <p:cNvPicPr>
            <a:picLocks noChangeAspect="1" noChangeArrowheads="1"/>
          </p:cNvPicPr>
          <p:nvPr/>
        </p:nvPicPr>
        <p:blipFill>
          <a:blip r:embed="rId3" cstate="print"/>
          <a:srcRect t="116" r="142"/>
          <a:stretch>
            <a:fillRect/>
          </a:stretch>
        </p:blipFill>
        <p:spPr bwMode="auto">
          <a:xfrm>
            <a:off x="5500694" y="2428868"/>
            <a:ext cx="2714644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266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МБДОУ «Детский сад №1 «Тополек» ст. Незлобная»</vt:lpstr>
      <vt:lpstr>Слайд 2</vt:lpstr>
      <vt:lpstr>Цель  Формирование художественно- эстетического вкуса детей, развитие творческих способностей, интеллекта, эмоциональной сферы ребенка, а также создание условий для воспитания у дошкольников коммуникативных способностей средствами театральной деятельности.  </vt:lpstr>
      <vt:lpstr>Задачи  1. Развивать внимание у ребенка, слушать речь взрослого и понимать содержание и действовать в соответствии с ним;  2. Воспитывать выдержку, развивать память;        3. Развитие интонационной выразительной речи (эмоциональность);        4. Развитие умственной и речевой активности;  5. Развивать умение с помощью взрослого инсценировать и драматизировать небольшие отрывки из народных сказок.</vt:lpstr>
      <vt:lpstr>Организация уголка театрализованной деятельности  В группе были созданы необходимые условия для театральной деятельности детей в соответствии с ФГОС ДО. Для выполнения этой задачи учитывались требования:                    трансформируемость ;                      полифункциональность;     вариативность;  доступность ;  безопасность</vt:lpstr>
      <vt:lpstr>Я хочу представить вашему вниманию театральный уголок в своей группе. В театральном уголке собраны разнообразные виды кукол. Здесь есть пальчиковый театр; резиновые игрушки; настольный театр, пальчиковый ,варежковый театр, куклы би-ба-бо; конусный театр, а также некоторые атрибуты сказки, например: избушки, лес, домики и др., Также в театральном уголке у нас есть театр масок и сундучок ряженья. Ну и конечно же ширма, которая позволяет сделать кукольный спектакль более интересным.</vt:lpstr>
      <vt:lpstr>Настольный театр В настольном театре можно использовать любые резиновые, вязаные, пластмассовые или деревянные игрушки. </vt:lpstr>
      <vt:lpstr>Варежковый театр Варежковые куклы развивают гибкость и подвижность рук. Управление этими куклами способствует развитию плавности, выразительности и чёткости речи. Они помогают детям фантазировать и импровизировать. </vt:lpstr>
      <vt:lpstr>Пальчиковый театр Работа с пальчиковыми куклами способствует укреплению мышц пальцев рук, развитию мелкой моторики, помогает в координации движений. </vt:lpstr>
      <vt:lpstr>бибабо театр Ничто так не веселит и не удивляет малышей как кукла би-ба-бо. С помощью этой волшебной куклы мы с малышом можем говорить на одном языке, провоцируя его на ведение диалога.</vt:lpstr>
      <vt:lpstr>Театр масок Способствует развитию психофизических способностей, помогает справиться с застенчивостью, дети с удовольствием показывают мимику животных, имитируют голоса животных. Также маски используются на занятиях по развитию речи, как способ адаптации малышей в группе, как сюрпризные моменты на различных занятиях, а также для заучивания стихов. </vt:lpstr>
      <vt:lpstr>Театр на коленках Создает сказочную атмосферу, позволяя ему быть непосредственным участником разных событий из жизни людей, животных, растений, что дает им возможность глубже познать окружающий мир. 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2022-11-13T17:21:23Z</dcterms:created>
  <dcterms:modified xsi:type="dcterms:W3CDTF">2023-07-04T19:19:16Z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468507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