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7" r:id="rId11"/>
    <p:sldId id="269" r:id="rId12"/>
    <p:sldId id="288" r:id="rId13"/>
    <p:sldId id="270" r:id="rId14"/>
    <p:sldId id="271" r:id="rId15"/>
    <p:sldId id="272" r:id="rId16"/>
    <p:sldId id="274" r:id="rId17"/>
    <p:sldId id="276" r:id="rId18"/>
    <p:sldId id="289" r:id="rId19"/>
    <p:sldId id="279" r:id="rId20"/>
    <p:sldId id="281" r:id="rId21"/>
    <p:sldId id="284" r:id="rId22"/>
    <p:sldId id="282" r:id="rId23"/>
    <p:sldId id="283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89" autoAdjust="0"/>
  </p:normalViewPr>
  <p:slideViewPr>
    <p:cSldViewPr>
      <p:cViewPr varScale="1">
        <p:scale>
          <a:sx n="60" d="100"/>
          <a:sy n="60" d="100"/>
        </p:scale>
        <p:origin x="-7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291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98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291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3238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556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071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410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004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35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278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69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500834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ПРОЕКТ  ПО  ТЕМЕ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: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“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 О Б Р О Т А </a:t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В О К Р У Г </a:t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Н А С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”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воспитатель: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Чулаева</a:t>
            </a: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Е.П.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Уход за комнатными 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                  растениями. 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G:\фото для проекта\IMAG1555.jpg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 rot="5400000">
            <a:off x="182932" y="2057428"/>
            <a:ext cx="3429022" cy="2571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G:\фото для проекта\IMAG1554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01008"/>
            <a:ext cx="5143536" cy="2786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68148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Помощь помощнику воспитателя                 </a:t>
            </a:r>
            <a:endParaRPr lang="ru-RU" dirty="0"/>
          </a:p>
        </p:txBody>
      </p:sp>
      <p:pic>
        <p:nvPicPr>
          <p:cNvPr id="25603" name="Picture 3" descr="G:\фото для проекта\IMAG157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11559" y="1124744"/>
            <a:ext cx="3132347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4" name="Picture 4" descr="G:\фото для проекта\IMAG15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995936" y="3140968"/>
            <a:ext cx="4752528" cy="3375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Познавательно-речевое развитие: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Беседа «Что такое доброта?»,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«О добрых поступках и делах»,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«Как мы можем позаботиться о старших».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Рассказ воспитателя «Как отличить плохой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поступок от хорошего?»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Разучивание пословиц о добре.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Ситуативный разговор «Мои хорошие поступки».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Ситуативный разговор «Мы - защитники малышей».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Речевая ситуация «Помощь котенку».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Беседа «Природа добрая и злая».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6500858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Беседа «Добрый человек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не оставит в беде». Обсуждение ситуации, как можно помочь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товарищу в трудную минуту.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G:\фото для проекта\IMAG1581.jpg"/>
          <p:cNvPicPr>
            <a:picLocks noChangeAspect="1" noChangeArrowheads="1"/>
          </p:cNvPicPr>
          <p:nvPr/>
        </p:nvPicPr>
        <p:blipFill>
          <a:blip r:embed="rId2" cstate="screen">
            <a:lum bright="24000" contrast="18000"/>
          </a:blip>
          <a:stretch>
            <a:fillRect/>
          </a:stretch>
        </p:blipFill>
        <p:spPr bwMode="auto">
          <a:xfrm>
            <a:off x="539552" y="2780928"/>
            <a:ext cx="6904198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pPr algn="l"/>
            <a: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Чтение художественной литературы: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-Сказки: «Золушка», «Снежная королева»,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«Три сына», «Два жадных медвежонка»,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«Доброе утро», «Самые добрые сказки».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-В.Маяковский «Что такое хорошо и, что такое плохо?»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А.Барто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«Вовка – добрая душа»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-Е.Благинина «Подарок»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-А.Кузнецова «Подружки»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-С.Маршак «Ежели вы вежливы».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-Разучивание стихотворений о доброте.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Просмотр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мультфильмов о доброте и добрых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поступках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Кот Леопольд», «Крошка енот», </a:t>
            </a:r>
            <a:br>
              <a:rPr lang="ru-RU" sz="20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«Как ослик счастье искал», «</a:t>
            </a:r>
            <a:r>
              <a:rPr lang="ru-RU" sz="2000" dirty="0" err="1">
                <a:solidFill>
                  <a:srgbClr val="FF0000"/>
                </a:solidFill>
                <a:latin typeface="Comic Sans MS" pitchFamily="66" charset="0"/>
              </a:rPr>
              <a:t>Лунтик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» и др.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7" y="2500306"/>
            <a:ext cx="6215106" cy="33950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фото</a:t>
            </a:r>
            <a:endParaRPr lang="ru-RU" sz="2000" b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"/>
            <a:ext cx="8066117" cy="250030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Работа с альбомом: «Правила поведения     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дошкольников».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Рассматривание иллюстраций с изображением  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добрых и злых героев.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Работа с тематическим альбомом «Наши эмоции».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1026" name="Picture 2" descr="G:\dcim\.thumbnails\1452799728959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466249" y="2204864"/>
            <a:ext cx="1656791" cy="2015546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dcim\.thumbnails\145279972895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466806" y="4437112"/>
            <a:ext cx="1511659" cy="2015546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dcim\.thumbnails\1452799728959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491880" y="2852936"/>
            <a:ext cx="4896544" cy="331236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428868"/>
            <a:ext cx="5857916" cy="39290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7994679" cy="200026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Художественно-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эстетическое развитие.</a:t>
            </a:r>
            <a:endParaRPr lang="ru-RU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Рисование: «Доброта вокруг нас».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6" name="Picture 2" descr="G:\фото для проекта\IMAG1593.jpg"/>
          <p:cNvPicPr>
            <a:picLocks noChangeAspect="1" noChangeArrowheads="1"/>
          </p:cNvPicPr>
          <p:nvPr/>
        </p:nvPicPr>
        <p:blipFill>
          <a:blip r:embed="rId2" cstate="screen">
            <a:lum bright="32000" contrast="66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857916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Лепка: «Подарок другу».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7650" name="Picture 2" descr="G:\фото для проекта\IMAG1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8000" contrast="16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4451339" cy="492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Прослушивание песен: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«Дорогою добра»,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«Доброта» (из мультфильма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про Фунтика), 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Барбарики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«Доброта»,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«Ярко солнце светит»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( Кот Леопольд), 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«Улыбка», «Если добрый ты».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Слушанье звуков природы.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l"/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Физическое развитие.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 игра «Вежливые жмурки».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Комплекс упражнений «Тропинка доброты».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П. И. «Весёлые старты», «Весёлые 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Смешарики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Ловишки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».</a:t>
            </a:r>
          </a:p>
          <a:p>
            <a:pPr>
              <a:lnSpc>
                <a:spcPct val="150000"/>
              </a:lnSpc>
              <a:buNone/>
            </a:pP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30" name="Picture 6" descr="F:\P122048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67544" y="2941140"/>
            <a:ext cx="4356842" cy="3440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F:\P1220496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860032" y="3429000"/>
            <a:ext cx="3828568" cy="2871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                 В. Гюго.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3621106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«В этом мире есть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только одна вещь, перед которой стоит пасть на колени – доброта»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   </a:t>
            </a:r>
            <a:b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Прогулка.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Подкормка зимующих птиц.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1746" name="Picture 2" descr="C:\Users\Администратор\Desktop\фото для проекта\IMAG15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827584" y="1700807"/>
            <a:ext cx="2880320" cy="3840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7" name="Picture 3" descr="C:\Users\Администратор\Desktop\фото для проекта\IMAG1580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644008" y="2276872"/>
            <a:ext cx="2969160" cy="3958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Взаимодействие с родителями.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Фотографии на тему: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«Помогаем родителям».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Администратор\Desktop\фото для проекта\dIQWZi1JhnU.jpg"/>
          <p:cNvPicPr/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39552" y="3140968"/>
            <a:ext cx="2428892" cy="3238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Администратор\Desktop\фото для проекта\WvDKVIoPQXo.jpg"/>
          <p:cNvPicPr/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660232" y="3789040"/>
            <a:ext cx="2021681" cy="269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Администратор\Desktop\фото для проекта\dIQWZi1JhnU.jpg"/>
          <p:cNvPicPr/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635896" y="1988840"/>
            <a:ext cx="2428891" cy="3238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5357850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Итоговое занятие по теме: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«Доброта и вежливость».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Изготовление совместно с родителями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книг о доброте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8"/>
            <a:ext cx="7772400" cy="1143008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FF0000"/>
                </a:solidFill>
                <a:latin typeface="Comic Sans MS" pitchFamily="66" charset="0"/>
              </a:rPr>
              <a:t>III</a:t>
            </a:r>
            <a:r>
              <a:rPr lang="ru-RU" sz="4000" u="sng" dirty="0" smtClean="0">
                <a:solidFill>
                  <a:srgbClr val="FF0000"/>
                </a:solidFill>
                <a:latin typeface="Comic Sans MS" pitchFamily="66" charset="0"/>
              </a:rPr>
              <a:t> этап. итоговый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2050" name="Picture 2" descr="C:\Users\Администратор\Downloads\images (1)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827584" y="2636912"/>
            <a:ext cx="2664296" cy="3552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C:\Users\Администратор\Downloads\images (1)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175955" y="3284984"/>
            <a:ext cx="3960441" cy="2970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7994679" cy="59293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Добрым быть совсем не просто,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Не зависит доброта от роста.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Не зависит доброта от цвета,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Доброта не пряник, не конфета.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Если доброта, как солнце, светит,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Радуются взрослые и дети.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(Н. 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Тулупова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500043"/>
            <a:ext cx="7994679" cy="1071569"/>
          </a:xfrm>
        </p:spPr>
        <p:txBody>
          <a:bodyPr/>
          <a:lstStyle/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869160"/>
            <a:ext cx="7772400" cy="1584176"/>
          </a:xfrm>
        </p:spPr>
        <p:txBody>
          <a:bodyPr/>
          <a:lstStyle/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92696"/>
            <a:ext cx="7772400" cy="3960440"/>
          </a:xfrm>
        </p:spPr>
        <p:txBody>
          <a:bodyPr/>
          <a:lstStyle/>
          <a:p>
            <a:endParaRPr lang="ru-RU" sz="6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Администратор\Downloads\images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844824"/>
            <a:ext cx="5557503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8463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5143536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 последние годы много говорят о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кризисе нравственности и без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духовности. Этот кризис проявляется,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прежде всего, в доминировании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материальных ценностей над духовными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 из нашей жизни исчезают такие понятия,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как доброта, отзывчивость, великодушие, взаимопомощь, дружба. В обществе отмечается общий рост социальной напряженности и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агрессии, а это отражается на детях и проявляется в детской агрессивности и враждебности. Поэтому формирование первоначальных представлений о нравственных чувствах и эмоциях представляется на сегодняшний момент очень актуальным. </a:t>
            </a: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endParaRPr lang="ru-RU" sz="2000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642941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Актуальность: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571744"/>
            <a:ext cx="7772400" cy="319723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воспитание у детей положительных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качеств характера, способствовать сплочению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коллектива , мотивировать детей на совершение добрых поступков, добрых дел во благо других людей.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1643073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ЦЕЛЬ: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5286412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1.Углублять представление детей о 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доброте, как о ценном, неотъемлемом 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качестве человека.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2.Формирование у детей положительного 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отношения ко всем людям.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3.Поощрять стремление детей совершать добрые поступки.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4. Познакомиться с художественной литературой, пословицами и поговорками о доброте.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5. формировать самооценку своих поступков, учить доброжелательно оценивать поступки других людей.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6. воспитывать чувство доброты и уважения к окружающим людям, воспитывать нравственные качества: доброту, уважение, милосердие.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7. уточнять знания детей об этикете, закреплять правила вежливого общения.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8. Бережное отношение к природе, желание оказать помощь братьям нашим младшим.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714379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7994679" cy="5072098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-Дети имеют четкое представление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 доброте, добрых поступках.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-Дети знают стихи, пословицы о доброте,     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мирилки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. Они стали охотнее их применять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 совместной деятельности. Обогатился словарный запас по данной теме.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-Дети стали бережнее относится к живому миру природы.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-У детей сформировано заботливое отношение к членам своей семьи, оказывают посильную помощь.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-У детей повысилась способность договариваться между собой, оказывать друг другу поддержку.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-У родителей повысился интерес к жизни группы.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107157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Ожидаемый результат: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7227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Участники проекта: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Дети старшей группы,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воспитатель: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Кукина М.В.,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Инструктор по физической культуре, родители.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Продолжительность проекта: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март-май 2021 год.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066117" cy="55007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ru-RU" sz="2000" u="sng" dirty="0" smtClean="0">
                <a:solidFill>
                  <a:srgbClr val="FF0000"/>
                </a:solidFill>
                <a:latin typeface="Comic Sans MS" pitchFamily="66" charset="0"/>
              </a:rPr>
              <a:t> ЭТАП. Подготовительный: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1.Сбор литературы о добре: стихи,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рассказы, загадки, пословицы, поговорки,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мирилки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2.Подбор картин, фотографий, иллюстраций.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3.Работа с родителями.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4.Разработка занятий, определение тематики бесед.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5.Подбор музыкального репертуара.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6.Изготовление пособий, дидактических игр.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7.Подборка материалов для бесед.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28605"/>
            <a:ext cx="8066117" cy="714379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Этапы реализации проекта: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7994679" cy="462599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Социально-личностное развитие:</a:t>
            </a: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-дидактическая игра «Что такое хорошо </a:t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и что такое плохо», «Оцени поступок»; </a:t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-сюжетно-ролевые игры: «Больница», «Пожарные», «Спасатели»; игровая ситуация «Утешаем куклу», «Помогаем другу в беде», «Ищем ласковые слова»;</a:t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-словесная игра «Что доброго делают люди этой профессии», «Добрые и вежливые слова».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857255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latin typeface="Comic Sans MS" pitchFamily="66" charset="0"/>
              </a:rPr>
              <a:t>II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этап. РЕАЛИЗАЦИЯ ПРОЕКТА: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0009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000063</Template>
  <TotalTime>1613</TotalTime>
  <Words>137</Words>
  <Application>Microsoft Office PowerPoint</Application>
  <PresentationFormat>Экран (4:3)</PresentationFormat>
  <Paragraphs>51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000091</vt:lpstr>
      <vt:lpstr>                      ПРОЕКТ  ПО  ТЕМЕ :                    “Д О Б Р О Т А                    В О К Р У Г                                  Н А С”               воспитатель: Чулаева Е.П.</vt:lpstr>
      <vt:lpstr>                    В. Гюго. </vt:lpstr>
      <vt:lpstr>В последние годы много говорят о  кризисе нравственности и без  духовности. Этот кризис проявляется,  прежде всего, в доминировании  материальных ценностей над духовными  и из нашей жизни исчезают такие понятия,  как доброта, отзывчивость, великодушие, взаимопомощь, дружба. В обществе отмечается общий рост социальной напряженности и агрессии, а это отражается на детях и проявляется в детской агрессивности и враждебности. Поэтому формирование первоначальных представлений о нравственных чувствах и эмоциях представляется на сегодняшний момент очень актуальным.  </vt:lpstr>
      <vt:lpstr>воспитание у детей положительных  качеств характера, способствовать сплочению  коллектива , мотивировать детей на совершение добрых поступков, добрых дел во благо других людей. </vt:lpstr>
      <vt:lpstr>1.Углублять представление детей о  доброте, как о ценном, неотъемлемом  качестве человека. 2.Формирование у детей положительного  отношения ко всем людям. 3.Поощрять стремление детей совершать добрые поступки. 4. Познакомиться с художественной литературой, пословицами и поговорками о доброте. 5. формировать самооценку своих поступков, учить доброжелательно оценивать поступки других людей. 6. воспитывать чувство доброты и уважения к окружающим людям, воспитывать нравственные качества: доброту, уважение, милосердие. 7. уточнять знания детей об этикете, закреплять правила вежливого общения. 8. Бережное отношение к природе, желание оказать помощь братьям нашим младшим. </vt:lpstr>
      <vt:lpstr>   -Дети имеют четкое представление  о доброте, добрых поступках.    -Дети знают стихи, пословицы о доброте,      мирилки. Они стали охотнее их применять  в совместной деятельности. Обогатился словарный запас по данной теме.    -Дети стали бережнее относится к живому миру природы.    -У детей сформировано заботливое отношение к членам своей семьи, оказывают посильную помощь.    -У детей повысилась способность договариваться между собой, оказывать друг другу поддержку.    -У родителей повысился интерес к жизни группы. </vt:lpstr>
      <vt:lpstr>Участники проекта: Дети старшей группы,  воспитатель:  Кукина М.В., Инструктор по физической культуре, родители.  Продолжительность проекта: март-май 2021 год.</vt:lpstr>
      <vt:lpstr>I ЭТАП. Подготовительный: 1.Сбор литературы о добре: стихи,  рассказы, загадки, пословицы, поговорки, мирилки. 2.Подбор картин, фотографий, иллюстраций. 3.Работа с родителями. 4.Разработка занятий, определение тематики бесед. 5.Подбор музыкального репертуара. 6.Изготовление пособий, дидактических игр. 7.Подборка материалов для бесед.   </vt:lpstr>
      <vt:lpstr>Социально-личностное развитие: -дидактическая игра «Что такое хорошо  и что такое плохо», «Оцени поступок»;  -сюжетно-ролевые игры: «Больница», «Пожарные», «Спасатели»; игровая ситуация «Утешаем куклу», «Помогаем другу в беде», «Ищем ласковые слова»; -словесная игра «Что доброго делают люди этой профессии», «Добрые и вежливые слова».   </vt:lpstr>
      <vt:lpstr>Уход за комнатными                      растениями. </vt:lpstr>
      <vt:lpstr>Помощь помощнику воспитателя                 </vt:lpstr>
      <vt:lpstr>Познавательно-речевое развитие: Беседа «Что такое доброта?»,  «О добрых поступках и делах»,  «Как мы можем позаботиться о старших».  Рассказ воспитателя «Как отличить плохой  поступок от хорошего?» Разучивание пословиц о добре. Ситуативный разговор «Мои хорошие поступки». Ситуативный разговор «Мы - защитники малышей». Речевая ситуация «Помощь котенку». Беседа «Природа добрая и злая».</vt:lpstr>
      <vt:lpstr>Беседа «Добрый человек  не оставит в беде». Обсуждение ситуации, как можно помочь  товарищу в трудную минуту.       </vt:lpstr>
      <vt:lpstr>   Чтение художественной литературы: -Сказки: «Золушка», «Снежная королева»,  «Три сына», «Два жадных медвежонка»,  «Доброе утро», «Самые добрые сказки».  -В.Маяковский «Что такое хорошо и, что такое плохо?» -А.Барто «Вовка – добрая душа» -Е.Благинина «Подарок» -А.Кузнецова «Подружки» -С.Маршак «Ежели вы вежливы». -Разучивание стихотворений о доброте.  Просмотр мультфильмов о доброте и добрых поступках:  «Кот Леопольд», «Крошка енот»,  «Как ослик счастье искал», «Лунтик» и др.  </vt:lpstr>
      <vt:lpstr>фото</vt:lpstr>
      <vt:lpstr>Слайд 16</vt:lpstr>
      <vt:lpstr>  Лепка: «Подарок другу». </vt:lpstr>
      <vt:lpstr>Прослушивание песен: «Дорогою добра»,  «Доброта» (из мультфильма  про Фунтика),  Барбарики «Доброта»,  «Ярко солнце светит»  ( Кот Леопольд),  «Улыбка», «Если добрый ты». Слушанье звуков природы. </vt:lpstr>
      <vt:lpstr>     Физическое развитие.  </vt:lpstr>
      <vt:lpstr>     Прогулка. Подкормка зимующих птиц. </vt:lpstr>
      <vt:lpstr>Взаимодействие с родителями.  Фотографии на тему:  «Помогаем родителям». </vt:lpstr>
      <vt:lpstr>Итоговое занятие по теме:  «Доброта и вежливость». Изготовление совместно с родителями  книг о доброте </vt:lpstr>
      <vt:lpstr>Добрым быть совсем не просто, Не зависит доброта от роста. Не зависит доброта от цвета, Доброта не пряник, не конфета. Если доброта, как солнце, светит, Радуются взрослые и дети. (Н. Тулупова) 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112</cp:revision>
  <dcterms:created xsi:type="dcterms:W3CDTF">2015-11-21T17:14:10Z</dcterms:created>
  <dcterms:modified xsi:type="dcterms:W3CDTF">2023-07-05T07:40:24Z</dcterms:modified>
</cp:coreProperties>
</file>