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3CFC70-7F5B-7426-1615-D24793C8E0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83A8EDF-A12F-42F4-EF67-AD6ABCA338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EBC1B2-D7CE-59C7-0D33-EB906EED4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669F-A177-44D9-880D-69E15F510429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2AF62D-6BF9-9A18-D7CC-06F18C5B6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AD5163-EF27-AAB6-9C1D-5DEB22E89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375B2-2AE8-4739-9C31-F98080EFC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696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2F3D39-312A-5C42-0188-DB970CC37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65826B0-0D9B-688F-82EC-4E657F8112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291DA2-3DEA-B08C-C827-110143985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669F-A177-44D9-880D-69E15F510429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FD4B76-D6F1-2AAE-9AFC-C3D1CF0AF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FEEB46-F86F-6E36-4999-F928DB43C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375B2-2AE8-4739-9C31-F98080EFC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036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600FD28-972F-5428-3982-EA1FC07D90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9EB2199-CCAC-ECC6-277A-127A6C9B6E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D8E2FD-80AB-BA43-37BA-E91A050DE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669F-A177-44D9-880D-69E15F510429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29D85F-2348-DEFF-D908-958DA267B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B76592-3C97-9484-7463-FA7768353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375B2-2AE8-4739-9C31-F98080EFC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284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9503BA-C507-A23C-1D3D-4B9CB2E70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A989AD-84B9-68B3-544E-76EB86A2A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1EF3BD-B809-2673-DCA8-1625EA867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669F-A177-44D9-880D-69E15F510429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6374AE-92D9-BB57-37F5-C62D2953A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50F239-0D09-4044-22ED-FF6892F1D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375B2-2AE8-4739-9C31-F98080EFC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181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5F59BA-2E60-F853-81C9-DC53FB9C5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9317EC-1715-D5F2-6A09-A69C7D36DD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9FCA3F-6578-77E5-D0A6-B855D1F1A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669F-A177-44D9-880D-69E15F510429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5BD45B-5D9E-9576-3ADB-38103173E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B4F335-67F6-AD9B-5FC4-FE95660C1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375B2-2AE8-4739-9C31-F98080EFC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01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10390A-0DA9-4896-1CF8-62317A4D8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D245A2-4940-B4A4-FD94-041D23E6F9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2D2BC54-ABB5-20B4-6B68-A8F1B05A7F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2766953-ECEE-7C3C-A8D6-3C5CD3190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669F-A177-44D9-880D-69E15F510429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83DE9C8-7034-5D94-F95C-3F90BD0BC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51FB67B-9487-B20F-A8F4-F5207C4AE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375B2-2AE8-4739-9C31-F98080EFC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96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4DE195-92EC-BDF1-50A4-00A5158E5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0F3FFC4-2FEF-7FCF-5A4F-E66A0549E1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7FEAA50-7E43-E3E7-6018-1423BB1F65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6A1A572-7252-111E-E6C3-7E81351552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84A691B-896E-E7D0-0117-BED97F1A56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F1AC56B-F3C0-BF17-D449-E8E759497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669F-A177-44D9-880D-69E15F510429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4326EE3-1975-FA90-F24A-165FEF563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6819F27-A457-293B-DAAD-311776423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375B2-2AE8-4739-9C31-F98080EFC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606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453C41-A74B-66AD-502A-9FBC410E0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A4366DD-386A-A12B-D5BF-6D6451367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669F-A177-44D9-880D-69E15F510429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D7B42AC-9D46-74D4-D32E-639EA79A6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71CC012-E8DF-E197-AD08-A13815C1C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375B2-2AE8-4739-9C31-F98080EFC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551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3F557E7-FD36-346E-D62E-E6E7659B5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669F-A177-44D9-880D-69E15F510429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41FDFBD-8373-B738-EE8B-5D70590F3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207B281-189F-5289-5D44-A117D207A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375B2-2AE8-4739-9C31-F98080EFC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119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6D2F5E-AC7C-37FA-C9C4-F5DEBF64F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22A811-5B16-FAF9-E4D0-81A7EFF229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D4E86F3-E9E1-44F6-E26C-9A3A753CF8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425CD12-56E8-269F-6BEF-B6A84CE1F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669F-A177-44D9-880D-69E15F510429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31B2974-9EC7-95FC-AEE9-6AA7D73E4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A13CEDD-0B39-C41A-01C1-FD90C8943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375B2-2AE8-4739-9C31-F98080EFC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345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D7DBBA-5C51-D011-9966-5AF954804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619A729-4835-8839-4558-58B786DC02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A4B7E3-A61A-6C84-C575-B0DB9497D8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94807D9-1496-047D-32F4-07F198E43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669F-A177-44D9-880D-69E15F510429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3A1A6F7-C952-5D40-8289-E3957920A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D7EA6B5-85FF-7FA5-082D-698ADCD3A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375B2-2AE8-4739-9C31-F98080EFC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837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925C07-32B9-06E7-CB49-AF6B6C1EF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08EDD7B-D9E9-3D2E-EE11-B290B08D0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C6A7DBD-4D23-2500-6A06-2742959EA3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C669F-A177-44D9-880D-69E15F510429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63F6FB-3A7E-5521-25E0-C753E6E60C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AC379D-4146-811A-F78E-E01A0A9105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375B2-2AE8-4739-9C31-F98080EFC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347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BCC266-EC04-037C-A723-5A4CCDF2A26F}"/>
              </a:ext>
            </a:extLst>
          </p:cNvPr>
          <p:cNvSpPr txBox="1"/>
          <p:nvPr/>
        </p:nvSpPr>
        <p:spPr>
          <a:xfrm>
            <a:off x="264826" y="134911"/>
            <a:ext cx="1908000" cy="2988000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/>
              <a:t>Молоко</a:t>
            </a:r>
          </a:p>
          <a:p>
            <a:r>
              <a:rPr lang="ru-RU" sz="2800" dirty="0"/>
              <a:t>Хлеб</a:t>
            </a:r>
          </a:p>
          <a:p>
            <a:r>
              <a:rPr lang="ru-RU" sz="2800" dirty="0"/>
              <a:t>Масло</a:t>
            </a:r>
          </a:p>
          <a:p>
            <a:r>
              <a:rPr lang="ru-RU" sz="2800" dirty="0"/>
              <a:t>Помидоры</a:t>
            </a:r>
          </a:p>
          <a:p>
            <a:r>
              <a:rPr lang="ru-RU" sz="2800" dirty="0"/>
              <a:t>Лук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645591-D1D9-7CC2-C721-CFFDC822D23A}"/>
              </a:ext>
            </a:extLst>
          </p:cNvPr>
          <p:cNvSpPr txBox="1"/>
          <p:nvPr/>
        </p:nvSpPr>
        <p:spPr>
          <a:xfrm>
            <a:off x="2539624" y="134911"/>
            <a:ext cx="1908000" cy="2988000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/>
              <a:t>Рыба Горбуша</a:t>
            </a:r>
          </a:p>
          <a:p>
            <a:r>
              <a:rPr lang="ru-RU" sz="2800" dirty="0"/>
              <a:t>Мясо</a:t>
            </a:r>
          </a:p>
          <a:p>
            <a:r>
              <a:rPr lang="ru-RU" sz="2800" dirty="0"/>
              <a:t>Торт</a:t>
            </a:r>
          </a:p>
          <a:p>
            <a:r>
              <a:rPr lang="ru-RU" sz="2800" dirty="0"/>
              <a:t>Конфеты </a:t>
            </a:r>
          </a:p>
          <a:p>
            <a:r>
              <a:rPr lang="ru-RU" sz="2800" dirty="0"/>
              <a:t>Спагетти</a:t>
            </a: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65F797-FBDF-8F86-9526-B8B4B08BDA70}"/>
              </a:ext>
            </a:extLst>
          </p:cNvPr>
          <p:cNvSpPr txBox="1"/>
          <p:nvPr/>
        </p:nvSpPr>
        <p:spPr>
          <a:xfrm>
            <a:off x="191527" y="3378446"/>
            <a:ext cx="1908000" cy="2988000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/>
              <a:t>Соль</a:t>
            </a:r>
          </a:p>
          <a:p>
            <a:r>
              <a:rPr lang="ru-RU" sz="2800" dirty="0"/>
              <a:t>Сахар</a:t>
            </a:r>
          </a:p>
          <a:p>
            <a:r>
              <a:rPr lang="ru-RU" sz="2800" dirty="0"/>
              <a:t>Чай</a:t>
            </a:r>
          </a:p>
          <a:p>
            <a:r>
              <a:rPr lang="ru-RU" sz="2800" dirty="0"/>
              <a:t>Виноград</a:t>
            </a:r>
          </a:p>
          <a:p>
            <a:r>
              <a:rPr lang="ru-RU" sz="2800" dirty="0"/>
              <a:t>Картофель</a:t>
            </a:r>
          </a:p>
          <a:p>
            <a:r>
              <a:rPr lang="ru-RU" sz="2800" dirty="0"/>
              <a:t>Укроп</a:t>
            </a:r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B6CA88-DC4F-B3EF-3A57-1ECADB82E322}"/>
              </a:ext>
            </a:extLst>
          </p:cNvPr>
          <p:cNvSpPr txBox="1"/>
          <p:nvPr/>
        </p:nvSpPr>
        <p:spPr>
          <a:xfrm>
            <a:off x="2486099" y="3373996"/>
            <a:ext cx="1908000" cy="2988000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/>
              <a:t>Колбаса</a:t>
            </a:r>
          </a:p>
          <a:p>
            <a:r>
              <a:rPr lang="ru-RU" sz="2800" dirty="0"/>
              <a:t>Творог</a:t>
            </a:r>
          </a:p>
          <a:p>
            <a:r>
              <a:rPr lang="ru-RU" sz="2800" dirty="0"/>
              <a:t>Сыр</a:t>
            </a:r>
          </a:p>
          <a:p>
            <a:r>
              <a:rPr lang="ru-RU" sz="2800" dirty="0"/>
              <a:t>Йогурт</a:t>
            </a:r>
          </a:p>
          <a:p>
            <a:r>
              <a:rPr lang="ru-RU" sz="2800" dirty="0"/>
              <a:t>Кефир</a:t>
            </a:r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17FB90-5E52-EC45-5413-CF48F3ACED40}"/>
              </a:ext>
            </a:extLst>
          </p:cNvPr>
          <p:cNvSpPr txBox="1"/>
          <p:nvPr/>
        </p:nvSpPr>
        <p:spPr>
          <a:xfrm>
            <a:off x="4780670" y="134911"/>
            <a:ext cx="1908000" cy="2988000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/>
              <a:t>Булочка</a:t>
            </a:r>
          </a:p>
          <a:p>
            <a:r>
              <a:rPr lang="ru-RU" sz="2800" dirty="0"/>
              <a:t>Пряник</a:t>
            </a:r>
          </a:p>
          <a:p>
            <a:r>
              <a:rPr lang="ru-RU" sz="2800" dirty="0"/>
              <a:t>Лимон</a:t>
            </a:r>
          </a:p>
          <a:p>
            <a:r>
              <a:rPr lang="ru-RU" sz="2800" dirty="0"/>
              <a:t>Огурец</a:t>
            </a:r>
          </a:p>
          <a:p>
            <a:r>
              <a:rPr lang="ru-RU" sz="2800" dirty="0"/>
              <a:t>Сосиски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D6FF94-1A12-F4BB-942C-BD550CE979B9}"/>
              </a:ext>
            </a:extLst>
          </p:cNvPr>
          <p:cNvSpPr txBox="1"/>
          <p:nvPr/>
        </p:nvSpPr>
        <p:spPr>
          <a:xfrm>
            <a:off x="4780671" y="3352934"/>
            <a:ext cx="1908000" cy="2988000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/>
              <a:t>Банан</a:t>
            </a:r>
          </a:p>
          <a:p>
            <a:r>
              <a:rPr lang="ru-RU" sz="2800" dirty="0"/>
              <a:t>Гранат</a:t>
            </a:r>
          </a:p>
          <a:p>
            <a:r>
              <a:rPr lang="ru-RU" sz="2800" dirty="0"/>
              <a:t>Чеснок</a:t>
            </a:r>
          </a:p>
          <a:p>
            <a:r>
              <a:rPr lang="ru-RU" sz="2800" dirty="0"/>
              <a:t>Петрушка</a:t>
            </a:r>
          </a:p>
          <a:p>
            <a:r>
              <a:rPr lang="ru-RU" sz="2800" dirty="0"/>
              <a:t>Пирожное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54DFAF-EAD0-37A9-FD31-97EE669B96FA}"/>
              </a:ext>
            </a:extLst>
          </p:cNvPr>
          <p:cNvSpPr txBox="1"/>
          <p:nvPr/>
        </p:nvSpPr>
        <p:spPr>
          <a:xfrm>
            <a:off x="7021716" y="134910"/>
            <a:ext cx="2052000" cy="2988000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/>
              <a:t>Мороженое</a:t>
            </a:r>
          </a:p>
          <a:p>
            <a:r>
              <a:rPr lang="ru-RU" sz="2800" dirty="0"/>
              <a:t>Мандарины</a:t>
            </a:r>
          </a:p>
          <a:p>
            <a:r>
              <a:rPr lang="ru-RU" sz="2800" dirty="0"/>
              <a:t>Яблоки</a:t>
            </a:r>
          </a:p>
          <a:p>
            <a:r>
              <a:rPr lang="ru-RU" sz="2800" dirty="0"/>
              <a:t>Икра</a:t>
            </a:r>
          </a:p>
          <a:p>
            <a:r>
              <a:rPr lang="ru-RU" sz="2800" dirty="0"/>
              <a:t>Сырок</a:t>
            </a:r>
          </a:p>
        </p:txBody>
      </p:sp>
    </p:spTree>
    <p:extLst>
      <p:ext uri="{BB962C8B-B14F-4D97-AF65-F5344CB8AC3E}">
        <p14:creationId xmlns:p14="http://schemas.microsoft.com/office/powerpoint/2010/main" val="20038747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37</Words>
  <Application>Microsoft Office PowerPoint</Application>
  <PresentationFormat>Широкоэкранный</PresentationFormat>
  <Paragraphs>36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Жанар Байнуралина</dc:creator>
  <cp:lastModifiedBy>Жанар Байнуралина</cp:lastModifiedBy>
  <cp:revision>2</cp:revision>
  <dcterms:created xsi:type="dcterms:W3CDTF">2023-07-01T10:32:58Z</dcterms:created>
  <dcterms:modified xsi:type="dcterms:W3CDTF">2023-07-01T10:45:25Z</dcterms:modified>
</cp:coreProperties>
</file>