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AF5139-4745-4AA0-1B5C-8975AF0DB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BC61C2-8269-5987-443D-821CB47F9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662441-47EF-3A67-91FB-B1DF1D26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6400E6-6AE5-CE33-DC88-40784FA52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B98530-A951-A041-FB12-1D135BBFE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355CFD-86DF-BF20-CF3D-443519AE3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7F7843-CBC8-FC97-A8BE-3594EDC90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BC89FF-5F8F-6205-80A2-6459149B9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B9ED92-7546-75B1-0A86-D27A1210A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358875-517E-22B2-13A0-8EBF4CC5E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87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670CDD2-28F6-DE66-0CA5-1594428F6A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0A88EEC-8476-A6A4-E608-41FD4CAE0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F157A0-58F0-6BC6-1F36-06634662A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ABDAF3-292C-A1A8-AB14-007331A0A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71D044-AD2A-80B7-A86F-20CBB7493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93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84AD6-147B-B75A-0E93-388F3369D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7A81A2-1047-2AE9-86C6-43EF42D4E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DE403F-3F80-242A-2966-36B654255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0573CF-2C5E-684C-5A85-F2027085A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5C45F3-222D-9267-55FD-268627337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DC0F2-D87C-E9D8-975E-16C7D59D4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4F9220-8EA6-093D-A326-A28E2AD50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3A0153-FC02-4846-2F5B-33797565D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0629B1-D9BA-CB08-8EDF-E0383D31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48067B-706A-DE6E-CDEC-D42B5A3E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08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F13172-A3A6-AD12-AF5D-658CB03B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4F6FFD-1128-C332-E9E0-709833A7D8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4780E1-42CD-CF50-4A9B-EEF056FB2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675AD4-3D5D-E1B6-9D4A-833575FDA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71E911-0DA7-EC2A-AC1F-69AD10DB8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C35B8B-90C1-568A-8FF0-5148C5F8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8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BF4E2C-9668-AEAB-CF90-19348E3C8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3BDF28-9462-B3AC-88ED-DDE8B5B8B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BCD555-C73A-855B-52B6-1B4681C99B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EF007F6-DFA7-6E6D-5056-FC005118B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C1327C4-01BB-A9CC-C913-44FEE034A6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AAD198-5333-456A-552D-81C264A66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8EB40E3-E67A-49F0-DF78-8F9389FE2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85A7618-7870-0366-9F55-FE91AF419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6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1BF24-9CCA-DD71-3CDC-B51AA039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B31ED17-22E5-3497-145F-63951C26B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AC19DFC-B516-E267-42CA-CAE5DD8B3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97832C-EC62-DB1E-BA6F-1D3E4AB2F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731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867CAA-50FA-AFD1-68B6-C0A6FF10A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77C641-5C13-2F03-E111-296E83A8E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7C63C8-8A29-F726-EDB0-460D6D763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96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FB638-5034-68A7-87BA-1DCB9F307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DC432D-976D-4B56-8E8D-8B294F6DF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424D57-C743-3C3E-8F2C-3F5226D0A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397988-EC6F-3AE7-B169-715748431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62730F-C199-E87F-ACC5-08D1622B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D1D445-A36B-2598-76E1-AE7D14F56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2FFFD0-5E3D-D037-9146-EC65195D9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0E42349-E044-00F3-DEF2-CF64F2833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14476D-5778-EAE8-D207-7189B15AA9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2D9044-01A7-3FAE-8C65-E3AFF35BE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1FBE63-9983-2742-8323-32D76605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F8BC3E-321C-37C6-3B70-01B03AB7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6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56098-6288-8062-1814-F8555B158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0F94B-FEEE-B812-1973-8061A2DED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1CE8A2-8E23-311A-18DC-8AB09226F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7CC09-3952-4086-9BAF-121C9E36C312}" type="datetimeFigureOut">
              <a:rPr lang="ru-RU" smtClean="0"/>
              <a:t>01.07.2023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8D03D1-814A-6A61-5334-381120B3C2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A531E9-5FF8-F379-EFC9-ED7A0987B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A21A-9E0B-46CB-BBDE-57C744BD9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4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виток: вертикальный 2">
            <a:extLst>
              <a:ext uri="{FF2B5EF4-FFF2-40B4-BE49-F238E27FC236}">
                <a16:creationId xmlns:a16="http://schemas.microsoft.com/office/drawing/2014/main" id="{3C985690-58B4-8011-B7D5-9698E9D88390}"/>
              </a:ext>
            </a:extLst>
          </p:cNvPr>
          <p:cNvSpPr/>
          <p:nvPr/>
        </p:nvSpPr>
        <p:spPr>
          <a:xfrm>
            <a:off x="225083" y="182881"/>
            <a:ext cx="2278966" cy="2025747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Офлайн магазин</a:t>
            </a:r>
          </a:p>
        </p:txBody>
      </p:sp>
      <p:sp>
        <p:nvSpPr>
          <p:cNvPr id="4" name="Свиток: вертикальный 3">
            <a:extLst>
              <a:ext uri="{FF2B5EF4-FFF2-40B4-BE49-F238E27FC236}">
                <a16:creationId xmlns:a16="http://schemas.microsoft.com/office/drawing/2014/main" id="{21A1E708-67C9-2573-D53D-7061DEAB2892}"/>
              </a:ext>
            </a:extLst>
          </p:cNvPr>
          <p:cNvSpPr/>
          <p:nvPr/>
        </p:nvSpPr>
        <p:spPr>
          <a:xfrm>
            <a:off x="3010486" y="182881"/>
            <a:ext cx="2278966" cy="2025747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проезда в автобусе</a:t>
            </a:r>
          </a:p>
        </p:txBody>
      </p:sp>
      <p:sp>
        <p:nvSpPr>
          <p:cNvPr id="5" name="Свиток: вертикальный 4">
            <a:extLst>
              <a:ext uri="{FF2B5EF4-FFF2-40B4-BE49-F238E27FC236}">
                <a16:creationId xmlns:a16="http://schemas.microsoft.com/office/drawing/2014/main" id="{70B9E428-AE73-333A-B329-0B47B70A3A11}"/>
              </a:ext>
            </a:extLst>
          </p:cNvPr>
          <p:cNvSpPr/>
          <p:nvPr/>
        </p:nvSpPr>
        <p:spPr>
          <a:xfrm>
            <a:off x="5753685" y="182881"/>
            <a:ext cx="2278800" cy="2025747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магазин</a:t>
            </a:r>
          </a:p>
        </p:txBody>
      </p:sp>
      <p:sp>
        <p:nvSpPr>
          <p:cNvPr id="6" name="Свиток: вертикальный 5">
            <a:extLst>
              <a:ext uri="{FF2B5EF4-FFF2-40B4-BE49-F238E27FC236}">
                <a16:creationId xmlns:a16="http://schemas.microsoft.com/office/drawing/2014/main" id="{2A6F32E2-1E6D-E549-50E1-825FD64EF8DC}"/>
              </a:ext>
            </a:extLst>
          </p:cNvPr>
          <p:cNvSpPr/>
          <p:nvPr/>
        </p:nvSpPr>
        <p:spPr>
          <a:xfrm>
            <a:off x="8468751" y="182881"/>
            <a:ext cx="2278800" cy="2025747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коммунальных услуг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D5AC28CD-2684-82AC-3E66-69A3BA966088}"/>
              </a:ext>
            </a:extLst>
          </p:cNvPr>
          <p:cNvSpPr/>
          <p:nvPr/>
        </p:nvSpPr>
        <p:spPr>
          <a:xfrm>
            <a:off x="8623411" y="2827605"/>
            <a:ext cx="1980000" cy="2196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Яндекс. Деньги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03B32D9-A134-9C12-5B02-1B509095AAE0}"/>
              </a:ext>
            </a:extLst>
          </p:cNvPr>
          <p:cNvSpPr/>
          <p:nvPr/>
        </p:nvSpPr>
        <p:spPr>
          <a:xfrm>
            <a:off x="1519311" y="2883877"/>
            <a:ext cx="1980000" cy="2196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Web money</a:t>
            </a:r>
            <a:endParaRPr lang="ru-RU" sz="1800" b="1" i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66F5314F-17F4-3C03-D539-9552E585B860}"/>
              </a:ext>
            </a:extLst>
          </p:cNvPr>
          <p:cNvSpPr/>
          <p:nvPr/>
        </p:nvSpPr>
        <p:spPr>
          <a:xfrm>
            <a:off x="4909625" y="2827605"/>
            <a:ext cx="1980000" cy="21960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Qiwi</a:t>
            </a:r>
            <a:r>
              <a:rPr lang="en-US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кошелек </a:t>
            </a:r>
            <a:endParaRPr lang="ru-RU" sz="1800" b="1" i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4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 build="p" animBg="1"/>
      <p:bldP spid="8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888AAC2-5C69-3F74-66BF-4276305FFFDD}"/>
              </a:ext>
            </a:extLst>
          </p:cNvPr>
          <p:cNvSpPr/>
          <p:nvPr/>
        </p:nvSpPr>
        <p:spPr>
          <a:xfrm>
            <a:off x="379828" y="309490"/>
            <a:ext cx="2039815" cy="196947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Яндекс. Деньги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2B59C2A-9C21-CB16-97CC-DE31BCF5AA10}"/>
              </a:ext>
            </a:extLst>
          </p:cNvPr>
          <p:cNvSpPr/>
          <p:nvPr/>
        </p:nvSpPr>
        <p:spPr>
          <a:xfrm>
            <a:off x="3193366" y="309490"/>
            <a:ext cx="2039815" cy="196947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Web money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62E292D-405E-9EEC-08A0-35CF95BB25B2}"/>
              </a:ext>
            </a:extLst>
          </p:cNvPr>
          <p:cNvSpPr/>
          <p:nvPr/>
        </p:nvSpPr>
        <p:spPr>
          <a:xfrm>
            <a:off x="6006904" y="309490"/>
            <a:ext cx="2039815" cy="196947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Qiwi</a:t>
            </a:r>
            <a:r>
              <a:rPr lang="en-US" sz="20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кошелек 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5570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25</Words>
  <Application>Microsoft Office PowerPoint</Application>
  <PresentationFormat>Широкоэкранный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Жанар Байнуралина</dc:creator>
  <cp:lastModifiedBy>Жанар Байнуралина</cp:lastModifiedBy>
  <cp:revision>1</cp:revision>
  <dcterms:created xsi:type="dcterms:W3CDTF">2023-07-01T11:19:30Z</dcterms:created>
  <dcterms:modified xsi:type="dcterms:W3CDTF">2023-07-01T12:08:25Z</dcterms:modified>
</cp:coreProperties>
</file>