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58" r:id="rId4"/>
    <p:sldId id="259" r:id="rId5"/>
    <p:sldId id="267" r:id="rId6"/>
    <p:sldId id="260" r:id="rId7"/>
    <p:sldId id="261" r:id="rId8"/>
    <p:sldId id="266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A467A-E022-4B55-9454-04C82AD8BCDA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125D6-733C-4254-8080-C2A86E7DF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24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1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2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56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81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8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6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17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Скругленный прямоугольник 4"/>
          <p:cNvSpPr/>
          <p:nvPr userDrawn="1"/>
        </p:nvSpPr>
        <p:spPr>
          <a:xfrm>
            <a:off x="179512" y="116632"/>
            <a:ext cx="8784976" cy="655272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 userDrawn="1"/>
        </p:nvSpPr>
        <p:spPr>
          <a:xfrm>
            <a:off x="8908672" y="56810"/>
            <a:ext cx="180000" cy="18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 userDrawn="1"/>
        </p:nvSpPr>
        <p:spPr>
          <a:xfrm>
            <a:off x="8566624" y="56810"/>
            <a:ext cx="180000" cy="18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8647178" y="110135"/>
            <a:ext cx="360040" cy="90020"/>
          </a:xfrm>
          <a:prstGeom prst="rect">
            <a:avLst/>
          </a:prstGeom>
          <a:pattFill prst="pct75">
            <a:fgClr>
              <a:schemeClr val="accent1"/>
            </a:fgClr>
            <a:bgClr>
              <a:schemeClr val="bg1"/>
            </a:bgClr>
          </a:patt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 userDrawn="1"/>
        </p:nvSpPr>
        <p:spPr>
          <a:xfrm>
            <a:off x="8908672" y="291517"/>
            <a:ext cx="180000" cy="18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8566624" y="291517"/>
            <a:ext cx="180000" cy="18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8647178" y="344842"/>
            <a:ext cx="360040" cy="90020"/>
          </a:xfrm>
          <a:prstGeom prst="rect">
            <a:avLst/>
          </a:prstGeom>
          <a:pattFill prst="pct75">
            <a:fgClr>
              <a:schemeClr val="accent1"/>
            </a:fgClr>
            <a:bgClr>
              <a:schemeClr val="bg1"/>
            </a:bgClr>
          </a:patt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8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9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5F56-E17C-40CC-904B-5C2956FB50A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653CA-E932-4FC7-982B-8571E5F7D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31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s3.fotoload.ru/f/0618/1527845809/300x300/b7d3ed7761.jpg" TargetMode="External"/><Relationship Id="rId2" Type="http://schemas.openxmlformats.org/officeDocument/2006/relationships/hyperlink" Target="https://www.digiseller.ru/preview/634887/p1_2855942_11f9d2d2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2.bp.blogspot.com/-TRlAGI4dr-k/Ve8zrBaqWZI/AAAAAAAAF2M/tBy2U10KmT0/s320/Image%2B7.jpg" TargetMode="External"/><Relationship Id="rId5" Type="http://schemas.openxmlformats.org/officeDocument/2006/relationships/hyperlink" Target="https://i.pinimg.com/originals/e7/08/45/e708455e666d3d016ec80e29fb404e21.jpg" TargetMode="External"/><Relationship Id="rId4" Type="http://schemas.openxmlformats.org/officeDocument/2006/relationships/hyperlink" Target="https://nuotraukos.mediakatalogas.lt/rsynced_images/needle-42799_1280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079" y="1462378"/>
            <a:ext cx="8704819" cy="39703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 к уроку по теме</a:t>
            </a:r>
          </a:p>
          <a:p>
            <a:pPr algn="ctr"/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«Представление о</a:t>
            </a:r>
          </a:p>
          <a:p>
            <a:pPr algn="ctr"/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предложениях с однородными</a:t>
            </a:r>
          </a:p>
          <a:p>
            <a:pPr algn="ctr"/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членами»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  <a:p>
            <a:pPr algn="ctr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6556" y="4964975"/>
            <a:ext cx="6017915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Кущиева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Н.Д. учитель начальных классов                                                  МОБУСОШ № 11  </a:t>
            </a:r>
            <a:r>
              <a:rPr lang="ru-RU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ст.Бесскорбная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Новокубанский   район              </a:t>
            </a:r>
          </a:p>
          <a:p>
            <a:pPr algn="ctr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Краснодарский край </a:t>
            </a: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сведения 1">
            <a:hlinkClick r:id="" action="ppaction://hlinkshowjump?jump=lastslide" highlightClick="1"/>
          </p:cNvPr>
          <p:cNvSpPr/>
          <p:nvPr/>
        </p:nvSpPr>
        <p:spPr>
          <a:xfrm>
            <a:off x="8488914" y="5992760"/>
            <a:ext cx="360000" cy="360000"/>
          </a:xfrm>
          <a:prstGeom prst="actionButtonInformat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82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6D14DF-EE46-C3D4-748F-C3D90329A78E}"/>
              </a:ext>
            </a:extLst>
          </p:cNvPr>
          <p:cNvSpPr txBox="1"/>
          <p:nvPr/>
        </p:nvSpPr>
        <p:spPr>
          <a:xfrm>
            <a:off x="683568" y="1870981"/>
            <a:ext cx="770485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такое однородные члены предложения?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Какие члены предложения могут быть однородными?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их найти в предложении?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7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894199"/>
            <a:ext cx="8381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Однородными членами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называются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члены предложения, которые отвечают на один и тот же вопрос и относятся к одному и тому же слову. 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750112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Однородными членами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могут быть и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главные,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второстепенные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члены предложения.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93208"/>
            <a:ext cx="5678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Однородные члены предложения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632313"/>
            <a:ext cx="771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Несколько подлежащих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одном сказуемом: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026641"/>
            <a:ext cx="6642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саду летали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бабочки,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пчелы,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шмели.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1926777"/>
            <a:ext cx="55917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Несколько сказуемых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одном 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подлежащем: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332656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·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1591080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·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5143" y="2865496"/>
            <a:ext cx="773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Ученики на уроке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писали,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читали, сочиняли.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5536" y="3679312"/>
            <a:ext cx="79488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Несколько второстепенных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членов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предложения, которые отвечают на один и 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 же вопрос и зависят от одного и того слова: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504" y="33569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·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583" y="4979422"/>
            <a:ext cx="75977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Юркие, непоседливые синицы перелетают с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дерева на дерево.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6316" y="4978748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Юркие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13689" y="4972727"/>
            <a:ext cx="2476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непоседливые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3568" y="5733256"/>
            <a:ext cx="79309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Однородные члены произносятся с интонацией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перечисления. </a:t>
            </a: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4" grpId="0"/>
      <p:bldP spid="15" grpId="0"/>
      <p:bldP spid="20" grpId="0"/>
      <p:bldP spid="21" grpId="0"/>
      <p:bldP spid="22" grpId="0"/>
      <p:bldP spid="23" grpId="0"/>
      <p:bldP spid="16" grpId="0"/>
      <p:bldP spid="24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41788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Старые, бывалые птицы учили молодых.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озере лебеди отдыхали, кормились, плавали.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лесу росли ландыши, фиалки, колокольчики.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7793" y="2102973"/>
            <a:ext cx="5358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(однородные второстепенные члены)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7793" y="3627001"/>
            <a:ext cx="3573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(однородные сказуемые)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7793" y="5437152"/>
            <a:ext cx="3864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(однородные подлежащие)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313492"/>
            <a:ext cx="7309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Определи, какие однородные члены есть в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данных предложениях.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5898817"/>
            <a:ext cx="1440160" cy="48251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</a:t>
            </a: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5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13492"/>
            <a:ext cx="805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Запятая между однородными членами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ставится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1580" y="620688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·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755" y="913164"/>
            <a:ext cx="79964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однородные члены соединены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интонацией</a:t>
            </a:r>
          </a:p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перечисления: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7069" y="1844824"/>
            <a:ext cx="7919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Улетают на юг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стрижи, зяблики, жаворонки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87824" y="242088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475656" y="242088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49688" y="242088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555776" y="2462481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484" y="2481921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1520" y="2780928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/>
                <a:cs typeface="Times New Roman"/>
              </a:rPr>
              <a:t>·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695" y="3068960"/>
            <a:ext cx="60663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однородные члены соединены </a:t>
            </a:r>
          </a:p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союзами  а, но: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83162" y="3976813"/>
            <a:ext cx="6357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лесть, а честь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украшает дружбу.   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55661" y="4528609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470143" y="4528609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50263" y="457020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83162" y="5275172"/>
            <a:ext cx="4776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Снег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выпал, но растаял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    </a:t>
            </a:r>
          </a:p>
        </p:txBody>
      </p:sp>
      <p:sp>
        <p:nvSpPr>
          <p:cNvPr id="23" name="Овал 22"/>
          <p:cNvSpPr/>
          <p:nvPr/>
        </p:nvSpPr>
        <p:spPr>
          <a:xfrm>
            <a:off x="4355661" y="582696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470143" y="582696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550263" y="5868561"/>
            <a:ext cx="83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но</a:t>
            </a:r>
          </a:p>
        </p:txBody>
      </p: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517248" y="2428185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73619" y="4500033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74360" y="5868561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64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10" grpId="0" animBg="1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/>
      <p:bldP spid="22" grpId="0"/>
      <p:bldP spid="23" grpId="0" animBg="1"/>
      <p:bldP spid="24" grpId="0" animBg="1"/>
      <p:bldP spid="25" grpId="0"/>
      <p:bldP spid="26" grpId="0" animBg="1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13492"/>
            <a:ext cx="673017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Запятая между однородными членами </a:t>
            </a:r>
          </a:p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ставится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два однородных члена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соединены союзом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060848"/>
            <a:ext cx="62707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Быстрая и теплая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река шумит в лесу.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55661" y="338556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70143" y="3385568"/>
            <a:ext cx="914400" cy="626368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46034" y="3427161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73619" y="3356992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503826" y="6381328"/>
            <a:ext cx="489204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75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8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12776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Стальная рыбка       ныряет       а хвост        на волне оставляет.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17219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17219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7219" y="1386520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5011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5011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45011" y="1386520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45411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45411" y="1386520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745411" y="1386520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122965"/>
            <a:ext cx="84686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Без рук       без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топорёнка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построена     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избёнка.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3098975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17419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17419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17419" y="3098975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84221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84221" y="3098975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84221" y="3098975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4563125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Заворчал       живой замок       лёг у двери   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поперёк. 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65451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65451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965451" y="4582289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57179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657179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657179" y="4582289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05451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05451" y="4582289"/>
            <a:ext cx="490885" cy="4752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105451" y="4582289"/>
            <a:ext cx="490885" cy="4752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357773" y="5877272"/>
            <a:ext cx="174767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отгадки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1560" y="313492"/>
            <a:ext cx="8073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загадки, вставь пропущенные запятые.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6802" y="5877272"/>
            <a:ext cx="385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Проверь, нажав на вопрос.</a:t>
            </a:r>
          </a:p>
        </p:txBody>
      </p:sp>
      <p:pic>
        <p:nvPicPr>
          <p:cNvPr id="2050" name="Picture 2" descr="https://nuotraukos.mediakatalogas.lt/rsynced_images/needle-42799_12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1158845" cy="91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originals/e7/08/45/e708455e666d3d016ec80e29fb404e2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9474" y="3336576"/>
            <a:ext cx="1544335" cy="15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TRlAGI4dr-k/Ve8zrBaqWZI/AAAAAAAAF2M/tBy2U10KmT0/s320/Image%2B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560" y="5019570"/>
            <a:ext cx="862674" cy="122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703928" y="6417352"/>
            <a:ext cx="360000" cy="360000"/>
          </a:xfrm>
          <a:prstGeom prst="mathMultipl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45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https://www.digiseller.ru/preview/634887/p1_2855942_11f9d2d2.png</a:t>
            </a:r>
            <a:r>
              <a:rPr lang="ru-RU" dirty="0"/>
              <a:t> </a:t>
            </a:r>
          </a:p>
          <a:p>
            <a:r>
              <a:rPr lang="en-US" dirty="0">
                <a:hlinkClick r:id="rId3"/>
              </a:rPr>
              <a:t>https://fs3.fotoload.ru/f/0618/1527845809/300x300/b7d3ed7761.jpg</a:t>
            </a:r>
            <a:r>
              <a:rPr lang="ru-RU" dirty="0"/>
              <a:t> </a:t>
            </a:r>
          </a:p>
          <a:p>
            <a:r>
              <a:rPr lang="en-US" dirty="0">
                <a:hlinkClick r:id="rId4"/>
              </a:rPr>
              <a:t>https://nuotraukos.mediakatalogas.lt/rsynced_images/needle-42799_1280.png</a:t>
            </a:r>
            <a:endParaRPr lang="ru-RU" dirty="0"/>
          </a:p>
          <a:p>
            <a:r>
              <a:rPr lang="en-US" dirty="0">
                <a:hlinkClick r:id="rId5"/>
              </a:rPr>
              <a:t>https://i.pinimg.com/originals/e7/08/45/e708455e666d3d016ec80e29fb404e21.jpg</a:t>
            </a:r>
            <a:endParaRPr lang="ru-RU" dirty="0"/>
          </a:p>
          <a:p>
            <a:r>
              <a:rPr lang="en-US" dirty="0">
                <a:hlinkClick r:id="rId6"/>
              </a:rPr>
              <a:t>http://2.bp.blogspot.com/-TRlAGI4dr-k/Ve8zrBaqWZI/AAAAAAAAF2M/tBy2U10KmT0/s320/Image%2B7.jpg</a:t>
            </a:r>
            <a:r>
              <a:rPr lang="ru-RU" dirty="0"/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75856" y="397848"/>
            <a:ext cx="1540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676456" y="6309320"/>
            <a:ext cx="360000" cy="3600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6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445</Words>
  <Application>Microsoft Office PowerPoint</Application>
  <PresentationFormat>Экран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mvideo</cp:lastModifiedBy>
  <cp:revision>26</cp:revision>
  <dcterms:created xsi:type="dcterms:W3CDTF">2022-08-14T03:35:27Z</dcterms:created>
  <dcterms:modified xsi:type="dcterms:W3CDTF">2023-07-05T14:44:45Z</dcterms:modified>
</cp:coreProperties>
</file>