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8" r:id="rId3"/>
    <p:sldId id="264" r:id="rId4"/>
    <p:sldId id="265" r:id="rId5"/>
    <p:sldId id="259" r:id="rId6"/>
    <p:sldId id="266" r:id="rId7"/>
    <p:sldId id="267" r:id="rId8"/>
    <p:sldId id="261" r:id="rId9"/>
    <p:sldId id="262" r:id="rId10"/>
    <p:sldId id="269" r:id="rId11"/>
    <p:sldId id="270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8" y="1789611"/>
            <a:ext cx="9068586" cy="1985555"/>
          </a:xfrm>
        </p:spPr>
        <p:txBody>
          <a:bodyPr/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Мини - музей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«Деревянная игрушка»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30091" y="4415246"/>
            <a:ext cx="5002856" cy="724017"/>
          </a:xfrm>
        </p:spPr>
        <p:txBody>
          <a:bodyPr>
            <a:noAutofit/>
          </a:bodyPr>
          <a:lstStyle/>
          <a:p>
            <a:pPr algn="r"/>
            <a:r>
              <a:rPr lang="ru-RU" b="1" dirty="0" smtClean="0"/>
              <a:t>Выполнили: воспитатель Цыганкова Ю.В </a:t>
            </a:r>
          </a:p>
          <a:p>
            <a:pPr algn="r"/>
            <a:r>
              <a:rPr lang="ru-RU" b="1" dirty="0" smtClean="0"/>
              <a:t>МБДОУ </a:t>
            </a:r>
            <a:r>
              <a:rPr lang="ru-RU" b="1" dirty="0" smtClean="0"/>
              <a:t>« Детский сад «Чайка» </a:t>
            </a:r>
          </a:p>
          <a:p>
            <a:pPr algn="r"/>
            <a:r>
              <a:rPr lang="ru-RU" b="1" dirty="0" smtClean="0"/>
              <a:t>города Смоленска</a:t>
            </a:r>
            <a:endParaRPr lang="ru-RU" b="1" dirty="0"/>
          </a:p>
        </p:txBody>
      </p:sp>
      <p:pic>
        <p:nvPicPr>
          <p:cNvPr id="1026" name="Picture 2" descr="https://polesie-igrushki.ru/upload/ammina.optimizer/jpg/q80/upload/iblock/d60/d60c9bc80369db21391fddd0447fb1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4742" y="3526970"/>
            <a:ext cx="3383281" cy="186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362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673" y="443346"/>
            <a:ext cx="11748654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Лабиринты</a:t>
            </a:r>
          </a:p>
          <a:p>
            <a:endParaRPr lang="ru-RU" sz="2000" b="1" dirty="0">
              <a:solidFill>
                <a:srgbClr val="444444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ырабатывает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ловкость рук, точность, сноровку и координацию движений развивает мелкую моторику пальцев рук стимулирует развитие умственных способностей у детей, фантазию, воображение. </a:t>
            </a:r>
          </a:p>
        </p:txBody>
      </p:sp>
      <p:pic>
        <p:nvPicPr>
          <p:cNvPr id="4098" name="Picture 2" descr="https://downloader.disk.yandex.ru/preview/c19ede18448219b8f4349c34ec7a93090b322c4db864904638f9158a66faa280/6264a28f/QrDxp6wKfOGx5hcCC5xCvvoIBaJ3p32y5QXhVp_JY-x8tLZskXPUlboLj5Lc0Pg_2MpZOg8lPXVbifmk395P7A%3D%3D?uid=0&amp;filename=IMG_20220420_123744.jpg&amp;disposition=inline&amp;hash=&amp;limit=0&amp;content_type=image%2Fjpeg&amp;owner_uid=0&amp;tknv=v2&amp;size=2048x204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1" y="3782291"/>
            <a:ext cx="2784763" cy="266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672" y="3782291"/>
            <a:ext cx="3020291" cy="26690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2618" y="3782291"/>
            <a:ext cx="2978727" cy="2669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659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0711" y="3686613"/>
            <a:ext cx="4085506" cy="29270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3686614"/>
            <a:ext cx="4197531" cy="292706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4320" y="195943"/>
            <a:ext cx="115867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Театр</a:t>
            </a:r>
            <a:endParaRPr lang="ru-RU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193" y="966652"/>
            <a:ext cx="1171738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Театр - один из самых доступных видов искусства для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детей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Развивает:</a:t>
            </a:r>
          </a:p>
          <a:p>
            <a:pPr>
              <a:lnSpc>
                <a:spcPct val="150000"/>
              </a:lnSpc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речь детей, побуждая проговаривать знакомые фразы и отвечать на поставленные вопросы;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 развивать мелкую моторику пальцев рук;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развивать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память, творческое воображение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- прививает любовь к народному творчеству.</a:t>
            </a:r>
            <a:endParaRPr lang="ru-RU" b="1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017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5018" y="734291"/>
            <a:ext cx="1122218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Деревянная игрушка имеет огромное значение в воспитании всестороннего развитого человека. Она самобытна, интересна. История деревянной игрушки начинается в глубокой древности. Она связана с творчеством народа, с народным искусством, с фольклором. </a:t>
            </a:r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solidFill>
                <a:srgbClr val="464646"/>
              </a:solidFill>
              <a:latin typeface="Tahoma" panose="020B0604030504040204" pitchFamily="34" charset="0"/>
            </a:endParaRPr>
          </a:p>
          <a:p>
            <a:endParaRPr lang="ru-RU" dirty="0" smtClean="0">
              <a:solidFill>
                <a:srgbClr val="464646"/>
              </a:solidFill>
              <a:latin typeface="Tahoma" panose="020B0604030504040204" pitchFamily="34" charset="0"/>
            </a:endParaRPr>
          </a:p>
          <a:p>
            <a:endParaRPr lang="ru-RU" dirty="0">
              <a:solidFill>
                <a:srgbClr val="464646"/>
              </a:solidFill>
              <a:latin typeface="Tahoma" panose="020B0604030504040204" pitchFamily="34" charset="0"/>
            </a:endParaRPr>
          </a:p>
          <a:p>
            <a:endParaRPr lang="ru-RU" dirty="0" smtClean="0">
              <a:solidFill>
                <a:srgbClr val="464646"/>
              </a:solidFill>
              <a:latin typeface="Tahoma" panose="020B0604030504040204" pitchFamily="34" charset="0"/>
            </a:endParaRP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Спасибо за внимание!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494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8194" y="248194"/>
            <a:ext cx="11469189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Мини-музей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«Деревянная игрушка</a:t>
            </a:r>
            <a:r>
              <a:rPr lang="ru-RU" sz="2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r>
              <a:rPr lang="ru-RU" sz="2000" b="1" u="sng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Актуальность</a:t>
            </a:r>
            <a:r>
              <a:rPr lang="ru-RU" sz="2000" b="1" dirty="0" smtClean="0">
                <a:solidFill>
                  <a:srgbClr val="7030A0"/>
                </a:solidFill>
              </a:rPr>
              <a:t>: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еревянная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игрушка имеет огромное значение в воспитании всестороннего развитого человека. Она самобытна, интересна. История деревянной игрушки начинается в глубокой древности. Она связана с творчеством народа, с народным искусством, с фольклором. Деревянная игрушка – это игрушка развивающая, вобравшая в себя игровую культуру многих поколений. Она и эстетически привлекательна, и эмоционально комфортна, и многофункциональна. Несмотря на кажущуюся простоту, деревянная игрушка заставляет ребенка прилагать определенные физические и интеллектуальные усилия, чтобы получить радующий, положительный результат, поднимающий по ступенькам развития. Игры с деревянными игрушками развивают эстетическое восприятие, логическое мышление, внимание, воображение, сенсомоторные навыки, ловкость, смекалку.</a:t>
            </a:r>
          </a:p>
          <a:p>
            <a:endParaRPr lang="ru-RU" b="1" dirty="0" smtClean="0"/>
          </a:p>
          <a:p>
            <a:r>
              <a:rPr lang="ru-RU" b="1" u="sng" dirty="0" smtClean="0">
                <a:solidFill>
                  <a:srgbClr val="7030A0"/>
                </a:solidFill>
              </a:rPr>
              <a:t>Цель</a:t>
            </a:r>
            <a:r>
              <a:rPr lang="ru-RU" b="1" dirty="0" smtClean="0">
                <a:solidFill>
                  <a:srgbClr val="7030A0"/>
                </a:solidFill>
              </a:rPr>
              <a:t>:</a:t>
            </a:r>
            <a:r>
              <a:rPr lang="ru-RU" b="1" dirty="0">
                <a:solidFill>
                  <a:srgbClr val="7030A0"/>
                </a:solidFill>
              </a:rPr>
              <a:t> </a:t>
            </a:r>
            <a:r>
              <a:rPr lang="ru-RU" b="1" dirty="0"/>
              <a:t>познакомить детей с разными видами деревянных </a:t>
            </a:r>
            <a:r>
              <a:rPr lang="ru-RU" b="1" dirty="0" smtClean="0"/>
              <a:t>игрушек и  </a:t>
            </a:r>
            <a:r>
              <a:rPr lang="ru-RU" b="1" dirty="0"/>
              <a:t>способами игровой деятельности детей с деревянными игрушками</a:t>
            </a:r>
            <a:r>
              <a:rPr lang="ru-RU" sz="1600" b="1" dirty="0" smtClean="0"/>
              <a:t>.</a:t>
            </a:r>
            <a:endParaRPr lang="ru-RU" sz="1600" b="1" dirty="0"/>
          </a:p>
          <a:p>
            <a:r>
              <a:rPr lang="ru-RU" b="1" u="sng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-Обогащение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предметно-развивающей среды группы.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-Знакомство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детей с деревянными игрушками.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-Совершенствовать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сенсорное развитие и мелкую моторику рук у детей.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-Способствовать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игровой деятельности ребенка, познавательной активности, развитию творчества, исследованиям и экспериментированию с игрушкой.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-Воспитывать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заботливое отношение к экспонатам.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599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2960" y="117693"/>
            <a:ext cx="87129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373839"/>
              </a:solidFill>
              <a:latin typeface="verdana" panose="020B0604030504040204" pitchFamily="34" charset="0"/>
            </a:endParaRPr>
          </a:p>
          <a:p>
            <a:r>
              <a:rPr lang="ru-RU" dirty="0">
                <a:solidFill>
                  <a:srgbClr val="373839"/>
                </a:solidFill>
                <a:latin typeface="verdana" panose="020B0604030504040204" pitchFamily="34" charset="0"/>
              </a:rPr>
              <a:t> </a:t>
            </a:r>
            <a:endParaRPr lang="ru-RU" b="0" i="0" dirty="0">
              <a:solidFill>
                <a:srgbClr val="373839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2069" y="249382"/>
            <a:ext cx="117435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Наш музей</a:t>
            </a:r>
            <a:endParaRPr lang="ru-RU" sz="3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3671" y="1326393"/>
            <a:ext cx="5500596" cy="452385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12960" y="1326393"/>
            <a:ext cx="534751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Мини-музей располагается в групповой комнате, экспонаты мини – музея находятся в свободном доступе у воспитанников группы (расположены на низкой полке.) Дети могут использовать их самостоятельно в процессе самостоятельной игровой деятельности или вместе с педагогом в процессе образовательной деятельности.</a:t>
            </a:r>
            <a:endParaRPr lang="ru-RU" sz="2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160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673" y="235527"/>
            <a:ext cx="116655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Экспонаты мини-музея</a:t>
            </a:r>
            <a:endParaRPr lang="ru-RU" sz="3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1673" y="820302"/>
            <a:ext cx="117700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Музыкальные инструменты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1232" y="2075116"/>
            <a:ext cx="2071003" cy="23304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7725" y="2075116"/>
            <a:ext cx="2391121" cy="23304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61" y="4508076"/>
            <a:ext cx="2123372" cy="21670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7724" y="4527509"/>
            <a:ext cx="2391121" cy="21476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4660" y="2075116"/>
            <a:ext cx="2097133" cy="23304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3003" y="4508076"/>
            <a:ext cx="2049232" cy="216704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21674" y="1405076"/>
            <a:ext cx="116655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</a:rPr>
              <a:t>Способствует развитию у ребенка интереса к </a:t>
            </a:r>
            <a:r>
              <a:rPr lang="ru-RU" sz="2000" b="1" dirty="0" smtClean="0">
                <a:solidFill>
                  <a:srgbClr val="000000"/>
                </a:solidFill>
              </a:rPr>
              <a:t>музыке,</a:t>
            </a:r>
            <a:r>
              <a:rPr lang="ru-RU" sz="2000" b="1" dirty="0"/>
              <a:t> музыкально-сенсорных способностей.</a:t>
            </a:r>
          </a:p>
        </p:txBody>
      </p:sp>
    </p:spTree>
    <p:extLst>
      <p:ext uri="{BB962C8B-B14F-4D97-AF65-F5344CB8AC3E}">
        <p14:creationId xmlns:p14="http://schemas.microsoft.com/office/powerpoint/2010/main" val="593497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784" y="4152323"/>
            <a:ext cx="2554796" cy="217388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8195" y="274319"/>
            <a:ext cx="11694424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Игрушки- </a:t>
            </a:r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забавы</a:t>
            </a:r>
          </a:p>
          <a:p>
            <a:endParaRPr lang="ru-RU" b="1" dirty="0" smtClean="0"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Развивают воображение,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мышление, мелкую моторику.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твлекают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от неприятных ситуаций,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снимают стресс, развивают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навыки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исследователя,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побуждают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детей к изучению их устройства, принципа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действия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b="1" dirty="0" smtClean="0"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4091" y="4152323"/>
            <a:ext cx="2518885" cy="217388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6434" y="4088068"/>
            <a:ext cx="2513459" cy="217388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1132" y="1926505"/>
            <a:ext cx="2435371" cy="19792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011" y="1929632"/>
            <a:ext cx="2397152" cy="2039123"/>
          </a:xfrm>
          <a:prstGeom prst="rect">
            <a:avLst/>
          </a:prstGeom>
        </p:spPr>
      </p:pic>
      <p:pic>
        <p:nvPicPr>
          <p:cNvPr id="2050" name="Picture 2" descr="https://downloader.disk.yandex.ru/preview/140ca419a5fa5be9d8297ec5042ef838e04502ebefd952a4f15971dcf424a5da/62649d7c/s3TMVkL0HWQGARabrbJ0Y68GtNqCTE915IO_XBVBg2En10A7rbZnAWTKE_USnGbZ7V3rwZZe4yOeME6YrPYcag%3D%3D?uid=0&amp;filename=IMG_20220420_113708.jpg&amp;disposition=inline&amp;hash=&amp;limit=0&amp;content_type=image%2Fjpeg&amp;owner_uid=0&amp;tknv=v2&amp;size=2048x204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8153" y="1916875"/>
            <a:ext cx="2739989" cy="203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028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1801" y="308759"/>
            <a:ext cx="11564588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Рамки-вкладыши</a:t>
            </a:r>
          </a:p>
          <a:p>
            <a:pPr algn="ctr"/>
            <a:r>
              <a:rPr lang="ru-RU" sz="3200" b="1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Пазлы</a:t>
            </a:r>
            <a:endParaRPr lang="ru-RU" sz="3200" b="1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/>
              <a:t>Тренирует мелкую</a:t>
            </a:r>
            <a:r>
              <a:rPr lang="ru-RU" b="1" dirty="0"/>
              <a:t> </a:t>
            </a:r>
            <a:r>
              <a:rPr lang="ru-RU" b="1" dirty="0" smtClean="0"/>
              <a:t>моторику</a:t>
            </a:r>
            <a:r>
              <a:rPr lang="ru-RU" b="1" dirty="0"/>
              <a:t> </a:t>
            </a:r>
            <a:r>
              <a:rPr lang="ru-RU" b="1" dirty="0" smtClean="0"/>
              <a:t>пальцев</a:t>
            </a:r>
          </a:p>
          <a:p>
            <a:endParaRPr lang="ru-R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 </a:t>
            </a:r>
            <a:r>
              <a:rPr lang="ru-RU" b="1" dirty="0"/>
              <a:t>развивает логическое </a:t>
            </a:r>
            <a:r>
              <a:rPr lang="ru-RU" b="1" dirty="0" smtClean="0"/>
              <a:t>мышление</a:t>
            </a:r>
          </a:p>
          <a:p>
            <a:endParaRPr lang="ru-R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 </a:t>
            </a:r>
            <a:r>
              <a:rPr lang="ru-RU" b="1" dirty="0"/>
              <a:t>знакомит с окружающим </a:t>
            </a:r>
            <a:r>
              <a:rPr lang="ru-RU" b="1" dirty="0" smtClean="0"/>
              <a:t>миром</a:t>
            </a:r>
          </a:p>
          <a:p>
            <a:endParaRPr lang="ru-RU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 smtClean="0"/>
              <a:t>понятиями </a:t>
            </a:r>
            <a:r>
              <a:rPr lang="ru-RU" b="1" dirty="0"/>
              <a:t>цвета, </a:t>
            </a:r>
            <a:r>
              <a:rPr lang="ru-RU" b="1" dirty="0" smtClean="0"/>
              <a:t>количества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https://downloader.disk.yandex.ru/preview/8370dc139235c46ae5217ed5accbcaee51e5917b17f6b78dc8cd38c27a15f751/62649848/dBHwAhQgglwcCDxlN2rKJshTKL_ByWfylfP9D-3LNVSI9vTNTcCQ0NIh_xkaT9iZLr-hEXeFkcwRBDENZVUXQg%3D%3D?uid=0&amp;filename=IMG_20220420_123554.jpg&amp;disposition=inline&amp;hash=&amp;limit=0&amp;content_type=image%2Fjpeg&amp;owner_uid=0&amp;tknv=v2&amp;size=2048x204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472" y="3722914"/>
            <a:ext cx="3699164" cy="2514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ownloader.disk.yandex.ru/preview/e790efcd200240951b9df766504b2258ef8d0989b134a5924f0817478a7175e3/62649870/IbWE8yp9_3C_1AlS0x9KI-UNVRvuwoxH7OaLma6y-Rb-5Z_PvTGiGP2kij3kwumNAPjy9qo8rIu0bpygl73iog%3D%3D?uid=0&amp;filename=IMG_20220420_123545%20%281%29.jpg&amp;disposition=inline&amp;hash=&amp;limit=0&amp;content_type=image%2Fjpeg&amp;owner_uid=0&amp;tknv=v2&amp;size=2048x204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1383" y="3722914"/>
            <a:ext cx="3251464" cy="2514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downloader.disk.yandex.ru/preview/bb8b323e716f26451097621b3f7e254d1ead231e9d357e73d5311d4fdcecbbe3/62649898/ffAAOntH_4c7o1d-lq9AS76p1oHzh6I14Ohgoz0S97Rf0RvIGskNjSwAX2cJSF-dZNZohtuSBh3MjEvOoJQmtQ%3D%3D?uid=0&amp;filename=IMG_20220420_123558.jpg&amp;disposition=inline&amp;hash=&amp;limit=0&amp;content_type=image%2Fjpeg&amp;owner_uid=0&amp;tknv=v2&amp;size=2048x204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3783" y="3722914"/>
            <a:ext cx="2937164" cy="2514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192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8230" y="3265714"/>
            <a:ext cx="4451662" cy="33495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8194" y="235527"/>
            <a:ext cx="11678196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Матрешки</a:t>
            </a:r>
          </a:p>
          <a:p>
            <a:pPr algn="ctr"/>
            <a:endParaRPr lang="ru-RU" sz="3200" b="1" dirty="0" smtClean="0"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Помогает детям сосредоточится, научиться терпению и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усидчивости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азвивается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логическое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мышление, пространственное воображение, крупная и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мелкая моторика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, координация движений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рук.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Развивает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умственную деятельность ребенка, дарит ему новые впечатления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хорошее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настроение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980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145" y="3357154"/>
            <a:ext cx="3101044" cy="306228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2880" y="235527"/>
            <a:ext cx="11691257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Пирамидки</a:t>
            </a:r>
          </a:p>
          <a:p>
            <a:pPr algn="ctr"/>
            <a:endParaRPr lang="ru-RU" sz="3200" b="1" dirty="0" smtClean="0"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Деревянная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пирамидка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является самой безопасной для ребенка, так как выполнена из экологически чистых материалов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Развивает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моторику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рук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глазомер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(насколько необходимо протянуть руку, чтобы достать до кольца и снять его),</a:t>
            </a:r>
          </a:p>
          <a:p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Формирует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знания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 цвете, материале, величине и весе</a:t>
            </a:r>
          </a:p>
          <a:p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Способствует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развитию памяти, мышления,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внимания, мелкой моторики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  <a:p>
            <a:pPr algn="ctr"/>
            <a:endParaRPr lang="ru-RU" sz="3200" b="1" dirty="0" smtClean="0">
              <a:solidFill>
                <a:srgbClr val="7030A0"/>
              </a:solidFill>
            </a:endParaRPr>
          </a:p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09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49381" y="277091"/>
            <a:ext cx="117070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Шнуровки</a:t>
            </a:r>
            <a:endParaRPr lang="ru-RU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7848" y="3160564"/>
            <a:ext cx="2449830" cy="2573383"/>
          </a:xfrm>
          <a:prstGeom prst="rect">
            <a:avLst/>
          </a:prstGeom>
        </p:spPr>
      </p:pic>
      <p:pic>
        <p:nvPicPr>
          <p:cNvPr id="3074" name="Picture 2" descr="https://downloader.disk.yandex.ru/preview/a81867d46d6a7c7f85c41e20bc80f89f8803e8d4f4aac61d8d893db7fc332d20/62649dff/PMrJaMo0eBEu7MaPnVKReOKAquzQJkerNSCGdlOWwO3XXx1PPwMq2W20uPKykyuSYBGHaV2nN5RLPIWIyvTUdg%3D%3D?uid=0&amp;filename=IMG_20220420_113540%20%281%29.jpg&amp;disposition=inline&amp;hash=&amp;limit=0&amp;content_type=image%2Fjpeg&amp;owner_uid=0&amp;tknv=v2&amp;size=2048x204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479" y="3158836"/>
            <a:ext cx="2518757" cy="2641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711" y="3094604"/>
            <a:ext cx="2536343" cy="27053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9381" y="861866"/>
            <a:ext cx="11707091" cy="1287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Шнуровка - один из видов развивающих игр для детей. Отличительная черта игры - наличие шнурка и предметов для шнурования. Действия с подобными игрушками способствуют развитию тонких движений пальцев рук (тонкой моторики), а также развитию речи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33949479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531</TotalTime>
  <Words>392</Words>
  <Application>Microsoft Office PowerPoint</Application>
  <PresentationFormat>Широкоэкранный</PresentationFormat>
  <Paragraphs>72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Century Gothic</vt:lpstr>
      <vt:lpstr>Garamond</vt:lpstr>
      <vt:lpstr>Tahoma</vt:lpstr>
      <vt:lpstr>Times New Roman</vt:lpstr>
      <vt:lpstr>verdana</vt:lpstr>
      <vt:lpstr>Савон</vt:lpstr>
      <vt:lpstr>Мини - музей «Деревянная игрушка»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 - музей «Деревянная игрушка»</dc:title>
  <dc:creator>СЕРГЕЙ</dc:creator>
  <cp:lastModifiedBy>СЕРГЕЙ</cp:lastModifiedBy>
  <cp:revision>46</cp:revision>
  <dcterms:created xsi:type="dcterms:W3CDTF">2022-04-19T17:39:27Z</dcterms:created>
  <dcterms:modified xsi:type="dcterms:W3CDTF">2023-07-05T10:47:46Z</dcterms:modified>
</cp:coreProperties>
</file>