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7/11/2022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7/11/2022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7/11/2022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7/11/2022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7/11/2022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7/11/2022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7/11/2022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7/11/2022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7/11/2022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7/11/2022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i="1" dirty="0" smtClean="0">
                <a:solidFill>
                  <a:schemeClr val="accent3">
                    <a:lumMod val="75000"/>
                  </a:schemeClr>
                </a:solidFill>
              </a:rPr>
              <a:t>МОЯ СЕМЬЯ</a:t>
            </a:r>
            <a:br>
              <a:rPr lang="ru-RU" sz="5400" i="1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ru-RU" sz="5400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Презентацию подготовила</a:t>
            </a:r>
          </a:p>
          <a:p>
            <a:pPr algn="r"/>
            <a:r>
              <a:rPr lang="ru-RU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Пожарская Галина Александровна</a:t>
            </a:r>
            <a:endParaRPr lang="ru-RU" i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r"/>
            <a:r>
              <a:rPr lang="ru-RU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воспитатель МБДОУ «Ромодановский детский сад комбинированного вида»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905000"/>
          </a:xfrm>
        </p:spPr>
        <p:txBody>
          <a:bodyPr>
            <a:noAutofit/>
          </a:bodyPr>
          <a:lstStyle/>
          <a:p>
            <a:pPr algn="r"/>
            <a:r>
              <a:rPr lang="ru-RU" sz="1600" i="1" dirty="0" smtClean="0">
                <a:solidFill>
                  <a:schemeClr val="tx1"/>
                </a:solidFill>
              </a:rPr>
              <a:t>Кто носки внучатам свяжет,</a:t>
            </a:r>
            <a:br>
              <a:rPr lang="ru-RU" sz="1600" i="1" dirty="0" smtClean="0">
                <a:solidFill>
                  <a:schemeClr val="tx1"/>
                </a:solidFill>
              </a:rPr>
            </a:br>
            <a:r>
              <a:rPr lang="ru-RU" sz="1600" i="1" dirty="0" smtClean="0">
                <a:solidFill>
                  <a:schemeClr val="tx1"/>
                </a:solidFill>
              </a:rPr>
              <a:t>Сказку старую расскажет,</a:t>
            </a:r>
            <a:br>
              <a:rPr lang="ru-RU" sz="1600" i="1" dirty="0" smtClean="0">
                <a:solidFill>
                  <a:schemeClr val="tx1"/>
                </a:solidFill>
              </a:rPr>
            </a:br>
            <a:r>
              <a:rPr lang="ru-RU" sz="1600" i="1" dirty="0" smtClean="0">
                <a:solidFill>
                  <a:schemeClr val="tx1"/>
                </a:solidFill>
              </a:rPr>
              <a:t>С медом даст оладушки? –</a:t>
            </a:r>
            <a:br>
              <a:rPr lang="ru-RU" sz="1600" i="1" dirty="0" smtClean="0">
                <a:solidFill>
                  <a:schemeClr val="tx1"/>
                </a:solidFill>
              </a:rPr>
            </a:br>
            <a:r>
              <a:rPr lang="ru-RU" sz="1600" i="1" dirty="0" smtClean="0">
                <a:solidFill>
                  <a:schemeClr val="tx1"/>
                </a:solidFill>
              </a:rPr>
              <a:t>Это наша…</a:t>
            </a:r>
            <a:br>
              <a:rPr lang="ru-RU" sz="1600" i="1" dirty="0" smtClean="0">
                <a:solidFill>
                  <a:schemeClr val="tx1"/>
                </a:solidFill>
              </a:rPr>
            </a:br>
            <a:r>
              <a:rPr lang="ru-RU" sz="1600" i="1" dirty="0" smtClean="0">
                <a:solidFill>
                  <a:schemeClr val="tx1"/>
                </a:solidFill>
              </a:rPr>
              <a:t>(бабушка</a:t>
            </a:r>
            <a:r>
              <a:rPr lang="ru-RU" sz="1600" i="1" dirty="0" smtClean="0"/>
              <a:t>)</a:t>
            </a:r>
            <a:br>
              <a:rPr lang="ru-RU" sz="1600" i="1" dirty="0" smtClean="0"/>
            </a:br>
            <a:endParaRPr lang="ru-RU" sz="1600" i="1" dirty="0"/>
          </a:p>
        </p:txBody>
      </p:sp>
      <p:pic>
        <p:nvPicPr>
          <p:cNvPr id="4" name="Содержимое 3" descr="http://ped-kopilka.ru/upload/blogs2/2017/4/46179_9e0730d03ad99c4ce1cfe060906df436.jpg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905000"/>
            <a:ext cx="6257925" cy="429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1600" i="1" dirty="0" smtClean="0">
                <a:solidFill>
                  <a:schemeClr val="tx1"/>
                </a:solidFill>
              </a:rPr>
              <a:t>Он — мужчина, и он сед,</a:t>
            </a:r>
            <a:br>
              <a:rPr lang="ru-RU" sz="1600" i="1" dirty="0" smtClean="0">
                <a:solidFill>
                  <a:schemeClr val="tx1"/>
                </a:solidFill>
              </a:rPr>
            </a:br>
            <a:r>
              <a:rPr lang="ru-RU" sz="1600" i="1" dirty="0" smtClean="0">
                <a:solidFill>
                  <a:schemeClr val="tx1"/>
                </a:solidFill>
              </a:rPr>
              <a:t>Папе — папа, мне он — …</a:t>
            </a:r>
            <a:br>
              <a:rPr lang="ru-RU" sz="1600" i="1" dirty="0" smtClean="0">
                <a:solidFill>
                  <a:schemeClr val="tx1"/>
                </a:solidFill>
              </a:rPr>
            </a:br>
            <a:r>
              <a:rPr lang="ru-RU" sz="1600" i="1" dirty="0" smtClean="0">
                <a:solidFill>
                  <a:schemeClr val="tx1"/>
                </a:solidFill>
              </a:rPr>
              <a:t>(дед)</a:t>
            </a:r>
            <a:br>
              <a:rPr lang="ru-RU" sz="1600" i="1" dirty="0" smtClean="0">
                <a:solidFill>
                  <a:schemeClr val="tx1"/>
                </a:solidFill>
              </a:rPr>
            </a:br>
            <a:endParaRPr lang="ru-RU" sz="1600" i="1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https://im0-tub-ru.yandex.net/i?id=083f62977a947c1f93aa3d94e7eb5777-l&amp;n=13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1916" y="1600200"/>
            <a:ext cx="6498167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05200" y="914400"/>
            <a:ext cx="4724400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i="1" dirty="0" smtClean="0"/>
              <a:t>Это слово каждый знает,</a:t>
            </a:r>
            <a:br>
              <a:rPr lang="ru-RU" sz="2000" i="1" dirty="0" smtClean="0"/>
            </a:br>
            <a:r>
              <a:rPr lang="ru-RU" sz="2000" i="1" dirty="0" smtClean="0"/>
              <a:t>Ни на что не променяет!</a:t>
            </a:r>
            <a:br>
              <a:rPr lang="ru-RU" sz="2000" i="1" dirty="0" smtClean="0"/>
            </a:br>
            <a:r>
              <a:rPr lang="ru-RU" sz="2000" i="1" dirty="0" smtClean="0"/>
              <a:t>К цифре «семь» добавлю «я» —</a:t>
            </a:r>
            <a:br>
              <a:rPr lang="ru-RU" sz="2000" i="1" dirty="0" smtClean="0"/>
            </a:br>
            <a:r>
              <a:rPr lang="ru-RU" sz="2000" i="1" dirty="0" smtClean="0"/>
              <a:t>Что получится?</a:t>
            </a:r>
          </a:p>
          <a:p>
            <a:pPr algn="r"/>
            <a:r>
              <a:rPr lang="ru-RU" sz="2000" i="1" dirty="0" smtClean="0"/>
              <a:t>(семья</a:t>
            </a:r>
            <a:r>
              <a:rPr lang="ru-RU" dirty="0" smtClean="0"/>
              <a:t>)</a:t>
            </a:r>
            <a:br>
              <a:rPr lang="ru-RU" dirty="0" smtClean="0"/>
            </a:br>
            <a:endParaRPr lang="ru-RU" dirty="0" smtClean="0"/>
          </a:p>
          <a:p>
            <a:pPr algn="r"/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3" name="Рисунок 2" descr="https://ds04.infourok.ru/uploads/ex/120d/00009ac4-cb66606b/hello_html_4ba4e68d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057400"/>
            <a:ext cx="5257799" cy="4347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166843"/>
            <a:ext cx="61722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МОЛОДЦЫ РЕБЯТА! Все загадки отгадали! </a:t>
            </a:r>
          </a:p>
          <a:p>
            <a:r>
              <a:rPr lang="ru-RU" dirty="0" smtClean="0"/>
              <a:t>А сейчас давайте поиграем в игру»</a:t>
            </a:r>
          </a:p>
          <a:p>
            <a:r>
              <a:rPr lang="ru-RU" dirty="0" smtClean="0"/>
              <a:t> Какая ваша семья»</a:t>
            </a:r>
          </a:p>
          <a:p>
            <a:pPr algn="r"/>
            <a:r>
              <a:rPr lang="ru-RU" dirty="0" smtClean="0"/>
              <a:t> (дети стоят в кругу и передают друг другу мяч называя слова – например: </a:t>
            </a:r>
            <a:br>
              <a:rPr lang="ru-RU" dirty="0" smtClean="0"/>
            </a:br>
            <a:r>
              <a:rPr lang="ru-RU" dirty="0" smtClean="0"/>
              <a:t>Большая</a:t>
            </a:r>
            <a:br>
              <a:rPr lang="ru-RU" dirty="0" smtClean="0"/>
            </a:br>
            <a:r>
              <a:rPr lang="ru-RU" dirty="0" smtClean="0"/>
              <a:t>Дружная</a:t>
            </a:r>
            <a:br>
              <a:rPr lang="ru-RU" dirty="0" smtClean="0"/>
            </a:br>
            <a:r>
              <a:rPr lang="ru-RU" dirty="0" smtClean="0"/>
              <a:t>Спортивная</a:t>
            </a:r>
            <a:br>
              <a:rPr lang="ru-RU" dirty="0" smtClean="0"/>
            </a:br>
            <a:r>
              <a:rPr lang="ru-RU" dirty="0" smtClean="0"/>
              <a:t>Веселая</a:t>
            </a:r>
            <a:br>
              <a:rPr lang="ru-RU" dirty="0" smtClean="0"/>
            </a:br>
            <a:r>
              <a:rPr lang="ru-RU" dirty="0" smtClean="0"/>
              <a:t>Заботливая</a:t>
            </a:r>
            <a:br>
              <a:rPr lang="ru-RU" dirty="0" smtClean="0"/>
            </a:br>
            <a:r>
              <a:rPr lang="ru-RU" dirty="0" smtClean="0"/>
              <a:t>Добрая</a:t>
            </a:r>
            <a:br>
              <a:rPr lang="ru-RU" dirty="0" smtClean="0"/>
            </a:br>
            <a:r>
              <a:rPr lang="ru-RU" dirty="0" smtClean="0"/>
              <a:t>Хорошая</a:t>
            </a:r>
            <a:br>
              <a:rPr lang="ru-RU" dirty="0" smtClean="0"/>
            </a:br>
            <a:r>
              <a:rPr lang="ru-RU" dirty="0" smtClean="0"/>
              <a:t>Строгая</a:t>
            </a:r>
            <a:br>
              <a:rPr lang="ru-RU" dirty="0" smtClean="0"/>
            </a:br>
            <a:r>
              <a:rPr lang="ru-RU" dirty="0" smtClean="0"/>
              <a:t>Здоровая</a:t>
            </a:r>
            <a:br>
              <a:rPr lang="ru-RU" dirty="0" smtClean="0"/>
            </a:br>
            <a:r>
              <a:rPr lang="ru-RU" dirty="0" smtClean="0"/>
              <a:t>Крепкая</a:t>
            </a:r>
            <a:br>
              <a:rPr lang="ru-RU" dirty="0" smtClean="0"/>
            </a:br>
            <a:r>
              <a:rPr lang="ru-RU" dirty="0" smtClean="0"/>
              <a:t>Счастливая</a:t>
            </a:r>
            <a:endParaRPr lang="ru-RU" dirty="0"/>
          </a:p>
        </p:txBody>
      </p:sp>
      <p:pic>
        <p:nvPicPr>
          <p:cNvPr id="3" name="Рисунок 2" descr="https://ds04.infourok.ru/uploads/ex/11ae/0001f9f5-521bb77b/hello_html_m50c2059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1" y="2438400"/>
            <a:ext cx="6400799" cy="3384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914400"/>
            <a:ext cx="61722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Обязанности членов семьи.</a:t>
            </a:r>
            <a:br>
              <a:rPr lang="ru-RU" i="1" dirty="0" smtClean="0"/>
            </a:br>
            <a:r>
              <a:rPr lang="ru-RU" i="1" dirty="0" smtClean="0"/>
              <a:t>- У каждого члена большой или маленькой семьи есть обязанности.</a:t>
            </a:r>
            <a:br>
              <a:rPr lang="ru-RU" i="1" dirty="0" smtClean="0"/>
            </a:br>
            <a:r>
              <a:rPr lang="ru-RU" i="1" dirty="0" smtClean="0"/>
              <a:t>- Давайте вспомним, что обычно в семье делает мама?</a:t>
            </a:r>
            <a:br>
              <a:rPr lang="ru-RU" i="1" dirty="0" smtClean="0"/>
            </a:br>
            <a:r>
              <a:rPr lang="ru-RU" i="1" dirty="0" smtClean="0"/>
              <a:t>-А что в семье делает папа?</a:t>
            </a:r>
            <a:endParaRPr lang="ru-RU" i="1" dirty="0"/>
          </a:p>
        </p:txBody>
      </p:sp>
      <p:pic>
        <p:nvPicPr>
          <p:cNvPr id="3" name="Рисунок 2" descr="https://im0-tub-ru.yandex.net/i?id=8edfc3bb29caeac06b52f5cf643c6dd4-l&amp;n=1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1" y="2667000"/>
            <a:ext cx="70104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685800"/>
            <a:ext cx="60198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i="1" dirty="0" smtClean="0">
                <a:solidFill>
                  <a:srgbClr val="FF0000"/>
                </a:solidFill>
              </a:rPr>
              <a:t>Ребята, а сейчас я хочу поиграть с вами в одну игру, которая называется «Если я…»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Если я тебе мама, то ты мне……?</a:t>
            </a:r>
            <a:br>
              <a:rPr lang="ru-RU" i="1" dirty="0" smtClean="0"/>
            </a:br>
            <a:r>
              <a:rPr lang="ru-RU" i="1" dirty="0" smtClean="0"/>
              <a:t>Если я тебе дедушка, то ты мне….?</a:t>
            </a:r>
            <a:br>
              <a:rPr lang="ru-RU" i="1" dirty="0" smtClean="0"/>
            </a:br>
            <a:r>
              <a:rPr lang="ru-RU" i="1" dirty="0" smtClean="0"/>
              <a:t>Если я тебе тетя, то ты мне…..?</a:t>
            </a:r>
            <a:br>
              <a:rPr lang="ru-RU" i="1" dirty="0" smtClean="0"/>
            </a:br>
            <a:r>
              <a:rPr lang="ru-RU" i="1" dirty="0" smtClean="0"/>
              <a:t>Если я тебе дочка, то ты мне….?</a:t>
            </a:r>
            <a:br>
              <a:rPr lang="ru-RU" i="1" dirty="0" smtClean="0"/>
            </a:br>
            <a:r>
              <a:rPr lang="ru-RU" i="1" dirty="0" smtClean="0"/>
              <a:t>Если я тебе сестра, то ты мне…?</a:t>
            </a:r>
            <a:br>
              <a:rPr lang="ru-RU" i="1" dirty="0" smtClean="0"/>
            </a:br>
            <a:r>
              <a:rPr lang="ru-RU" i="1" dirty="0" smtClean="0"/>
              <a:t>Если я тебе дядя, то ты мне….?</a:t>
            </a:r>
            <a:br>
              <a:rPr lang="ru-RU" i="1" dirty="0" smtClean="0"/>
            </a:br>
            <a:r>
              <a:rPr lang="ru-RU" i="1" dirty="0" smtClean="0"/>
              <a:t>Если я тебе племянница, то ты мне…?</a:t>
            </a:r>
            <a:br>
              <a:rPr lang="ru-RU" i="1" dirty="0" smtClean="0"/>
            </a:br>
            <a:r>
              <a:rPr lang="ru-RU" i="1" dirty="0" smtClean="0"/>
              <a:t>Если я тебе внучка, то ты мне…..?</a:t>
            </a:r>
            <a:br>
              <a:rPr lang="ru-RU" i="1" dirty="0" smtClean="0"/>
            </a:br>
            <a:r>
              <a:rPr lang="ru-RU" i="1" dirty="0" smtClean="0"/>
              <a:t>Если я тебе крестная, то ты мне….?</a:t>
            </a:r>
            <a:endParaRPr lang="ru-RU" i="1" dirty="0"/>
          </a:p>
        </p:txBody>
      </p:sp>
      <p:pic>
        <p:nvPicPr>
          <p:cNvPr id="3" name="Рисунок 2" descr="http://ds115.ru/wp-content/uploads/2016/06/pic-64-1024x44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962400"/>
            <a:ext cx="7086599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457201"/>
            <a:ext cx="61722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i="1" dirty="0" smtClean="0"/>
              <a:t>Семья – это счастье, любовь и удача, </a:t>
            </a:r>
            <a:br>
              <a:rPr lang="ru-RU" i="1" dirty="0" smtClean="0"/>
            </a:br>
            <a:r>
              <a:rPr lang="ru-RU" i="1" dirty="0" smtClean="0"/>
              <a:t>Семья – это летом поездки на дачу. </a:t>
            </a:r>
            <a:br>
              <a:rPr lang="ru-RU" i="1" dirty="0" smtClean="0"/>
            </a:br>
            <a:r>
              <a:rPr lang="ru-RU" i="1" dirty="0" smtClean="0"/>
              <a:t>Семья – это праздник, семейные даты, </a:t>
            </a:r>
            <a:br>
              <a:rPr lang="ru-RU" i="1" dirty="0" smtClean="0"/>
            </a:br>
            <a:r>
              <a:rPr lang="ru-RU" i="1" dirty="0" smtClean="0"/>
              <a:t>Подарки, покупки, приятные траты. </a:t>
            </a:r>
            <a:br>
              <a:rPr lang="ru-RU" i="1" dirty="0" smtClean="0"/>
            </a:br>
            <a:r>
              <a:rPr lang="ru-RU" i="1" dirty="0" smtClean="0"/>
              <a:t>Рождение детей, первый шаг, первый лепет, </a:t>
            </a:r>
            <a:br>
              <a:rPr lang="ru-RU" i="1" dirty="0" smtClean="0"/>
            </a:br>
            <a:r>
              <a:rPr lang="ru-RU" i="1" dirty="0" smtClean="0"/>
              <a:t>Мечты о хорошем, волнение и трепет. </a:t>
            </a:r>
            <a:br>
              <a:rPr lang="ru-RU" i="1" dirty="0" smtClean="0"/>
            </a:br>
            <a:r>
              <a:rPr lang="ru-RU" i="1" dirty="0" smtClean="0"/>
              <a:t>Семья – это труд, друг о друге забота, </a:t>
            </a:r>
            <a:br>
              <a:rPr lang="ru-RU" i="1" dirty="0" smtClean="0"/>
            </a:br>
            <a:r>
              <a:rPr lang="ru-RU" i="1" dirty="0" smtClean="0"/>
              <a:t>Семья – это много домашней работы. </a:t>
            </a:r>
            <a:br>
              <a:rPr lang="ru-RU" i="1" dirty="0" smtClean="0"/>
            </a:br>
            <a:r>
              <a:rPr lang="ru-RU" i="1" dirty="0" smtClean="0"/>
              <a:t>Семья – это важно! </a:t>
            </a:r>
            <a:br>
              <a:rPr lang="ru-RU" i="1" dirty="0" smtClean="0"/>
            </a:br>
            <a:r>
              <a:rPr lang="ru-RU" i="1" dirty="0" smtClean="0"/>
              <a:t>Семья – это сложно! </a:t>
            </a:r>
            <a:br>
              <a:rPr lang="ru-RU" i="1" dirty="0" smtClean="0"/>
            </a:br>
            <a:r>
              <a:rPr lang="ru-RU" i="1" dirty="0" smtClean="0"/>
              <a:t>Но счастливо жить одному невозможно! </a:t>
            </a:r>
            <a:br>
              <a:rPr lang="ru-RU" i="1" dirty="0" smtClean="0"/>
            </a:br>
            <a:r>
              <a:rPr lang="ru-RU" i="1" dirty="0" smtClean="0"/>
              <a:t>Всегда будьте вместе, любовь берегите, </a:t>
            </a:r>
            <a:br>
              <a:rPr lang="ru-RU" i="1" dirty="0" smtClean="0"/>
            </a:br>
            <a:r>
              <a:rPr lang="ru-RU" i="1" dirty="0" smtClean="0"/>
              <a:t>Обиды и ссоры подальше гоните, </a:t>
            </a:r>
            <a:br>
              <a:rPr lang="ru-RU" i="1" dirty="0" smtClean="0"/>
            </a:br>
            <a:r>
              <a:rPr lang="ru-RU" i="1" dirty="0" smtClean="0"/>
              <a:t>Хочу, чтоб про нас говорили друзья: </a:t>
            </a:r>
            <a:br>
              <a:rPr lang="ru-RU" i="1" dirty="0" smtClean="0"/>
            </a:br>
            <a:r>
              <a:rPr lang="ru-RU" i="1" dirty="0" smtClean="0"/>
              <a:t>Какая хорошая Ваша семья</a:t>
            </a:r>
            <a:r>
              <a:rPr lang="ru-RU" dirty="0" smtClean="0"/>
              <a:t>!</a:t>
            </a:r>
            <a:endParaRPr lang="ru-RU" dirty="0"/>
          </a:p>
        </p:txBody>
      </p:sp>
      <p:pic>
        <p:nvPicPr>
          <p:cNvPr id="3" name="Рисунок 2" descr="https://multiurok.ru/img/293174/image_58d80de0ec99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903412"/>
            <a:ext cx="3352799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www.metod-kopilka.ru/images/doc/32/26489/img2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457200"/>
            <a:ext cx="7312025" cy="5903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011362"/>
          </a:xfrm>
        </p:spPr>
        <p:txBody>
          <a:bodyPr>
            <a:noAutofit/>
          </a:bodyPr>
          <a:lstStyle/>
          <a:p>
            <a:r>
              <a:rPr lang="ru-RU" sz="1400" i="1" dirty="0" smtClean="0">
                <a:solidFill>
                  <a:schemeClr val="tx1"/>
                </a:solidFill>
              </a:rPr>
              <a:t>Что такое семья и как она образовывается? (Ответы детей)</a:t>
            </a:r>
            <a:br>
              <a:rPr lang="ru-RU" sz="1400" i="1" dirty="0" smtClean="0">
                <a:solidFill>
                  <a:schemeClr val="tx1"/>
                </a:solidFill>
              </a:rPr>
            </a:br>
            <a:r>
              <a:rPr lang="ru-RU" sz="1400" i="1" dirty="0" smtClean="0">
                <a:solidFill>
                  <a:schemeClr val="tx1"/>
                </a:solidFill>
              </a:rPr>
              <a:t>А как иногда взрослые называют своих близких?(семейство, домашние, родные).</a:t>
            </a:r>
            <a:br>
              <a:rPr lang="ru-RU" sz="1400" i="1" dirty="0" smtClean="0">
                <a:solidFill>
                  <a:schemeClr val="tx1"/>
                </a:solidFill>
              </a:rPr>
            </a:br>
            <a:r>
              <a:rPr lang="ru-RU" sz="1400" i="1" dirty="0" smtClean="0">
                <a:solidFill>
                  <a:schemeClr val="tx1"/>
                </a:solidFill>
              </a:rPr>
              <a:t>Семья – это  дом.  Семья – это  мир,  где  царят  любовь,  преданность,  дружба. Семья – это  самое  дорогое,  что  есть    у  каждого  человека. Семья - это когда живут вместе папа, мама, дети </a:t>
            </a:r>
            <a:br>
              <a:rPr lang="ru-RU" sz="1400" i="1" dirty="0" smtClean="0">
                <a:solidFill>
                  <a:schemeClr val="tx1"/>
                </a:solidFill>
              </a:rPr>
            </a:br>
            <a:r>
              <a:rPr lang="ru-RU" sz="1400" i="1" dirty="0" smtClean="0">
                <a:solidFill>
                  <a:schemeClr val="tx1"/>
                </a:solidFill>
              </a:rPr>
              <a:t>Семья – самое дорогое, что есть у человека. Не случайно в русском языке так много поговорок и пословиц о семье. </a:t>
            </a:r>
            <a:endParaRPr lang="ru-RU" sz="1400" i="1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https://fs00.infourok.ru/images/doc/303/302443/img1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1516" y="2514600"/>
            <a:ext cx="5992284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900igr.net/datas/obschestvoznanie/Sut-semi/0014-014-Poslovitsy-o-sem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81000"/>
            <a:ext cx="77724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s00.infourok.ru/images/doc/230/63280/1/img1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81000"/>
            <a:ext cx="7543799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900igr.net/datas/obschestvoznanie/Sut-semi/0002-002-Kto-zagadku-otgadaet-tot-svoikh-rodnykh-uznaet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533400"/>
            <a:ext cx="77724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s00.infourok.ru/images/doc/230/63280/1/img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57200"/>
            <a:ext cx="7619999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477962"/>
          </a:xfrm>
        </p:spPr>
        <p:txBody>
          <a:bodyPr>
            <a:noAutofit/>
          </a:bodyPr>
          <a:lstStyle/>
          <a:p>
            <a:pPr algn="r"/>
            <a:r>
              <a:rPr lang="ru-RU" sz="1400" dirty="0" smtClean="0">
                <a:solidFill>
                  <a:schemeClr val="tx1"/>
                </a:solidFill>
              </a:rPr>
              <a:t>Я у мамы не один,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У неё ещё есть сын,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Рядом с ним я маловат,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Для меня он — старший …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(брат)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pic>
        <p:nvPicPr>
          <p:cNvPr id="4" name="Содержимое 3" descr="http://dkcoin8.com/images/big-brothers-clipart-12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447800"/>
            <a:ext cx="3631014" cy="510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077200" cy="2209800"/>
          </a:xfrm>
        </p:spPr>
        <p:txBody>
          <a:bodyPr>
            <a:normAutofit fontScale="90000"/>
          </a:bodyPr>
          <a:lstStyle/>
          <a:p>
            <a:pPr algn="r"/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1800" i="1" dirty="0" smtClean="0">
                <a:solidFill>
                  <a:schemeClr val="tx1"/>
                </a:solidFill>
              </a:rPr>
              <a:t>Мама с папой говорят,</a:t>
            </a:r>
            <a:br>
              <a:rPr lang="ru-RU" sz="1800" i="1" dirty="0" smtClean="0">
                <a:solidFill>
                  <a:schemeClr val="tx1"/>
                </a:solidFill>
              </a:rPr>
            </a:br>
            <a:r>
              <a:rPr lang="ru-RU" sz="1800" i="1" dirty="0" smtClean="0">
                <a:solidFill>
                  <a:schemeClr val="tx1"/>
                </a:solidFill>
              </a:rPr>
              <a:t>Что теперь я — старший брат,</a:t>
            </a:r>
            <a:br>
              <a:rPr lang="ru-RU" sz="1800" i="1" dirty="0" smtClean="0">
                <a:solidFill>
                  <a:schemeClr val="tx1"/>
                </a:solidFill>
              </a:rPr>
            </a:br>
            <a:r>
              <a:rPr lang="ru-RU" sz="1800" i="1" dirty="0" smtClean="0">
                <a:solidFill>
                  <a:schemeClr val="tx1"/>
                </a:solidFill>
              </a:rPr>
              <a:t>Что за куколка в коляске</a:t>
            </a:r>
            <a:br>
              <a:rPr lang="ru-RU" sz="1800" i="1" dirty="0" smtClean="0">
                <a:solidFill>
                  <a:schemeClr val="tx1"/>
                </a:solidFill>
              </a:rPr>
            </a:br>
            <a:r>
              <a:rPr lang="ru-RU" sz="1800" i="1" dirty="0" smtClean="0">
                <a:solidFill>
                  <a:schemeClr val="tx1"/>
                </a:solidFill>
              </a:rPr>
              <a:t>Плачет? Видимо, от тряски?</a:t>
            </a:r>
            <a:br>
              <a:rPr lang="ru-RU" sz="1800" i="1" dirty="0" smtClean="0">
                <a:solidFill>
                  <a:schemeClr val="tx1"/>
                </a:solidFill>
              </a:rPr>
            </a:br>
            <a:r>
              <a:rPr lang="ru-RU" sz="1800" i="1" dirty="0" smtClean="0">
                <a:solidFill>
                  <a:schemeClr val="tx1"/>
                </a:solidFill>
              </a:rPr>
              <a:t>В ванной ползунков гора!</a:t>
            </a:r>
            <a:br>
              <a:rPr lang="ru-RU" sz="1800" i="1" dirty="0" smtClean="0">
                <a:solidFill>
                  <a:schemeClr val="tx1"/>
                </a:solidFill>
              </a:rPr>
            </a:br>
            <a:r>
              <a:rPr lang="ru-RU" sz="1800" i="1" dirty="0" smtClean="0">
                <a:solidFill>
                  <a:schemeClr val="tx1"/>
                </a:solidFill>
              </a:rPr>
              <a:t>Брату кто она?...</a:t>
            </a:r>
            <a:br>
              <a:rPr lang="ru-RU" sz="1800" i="1" dirty="0" smtClean="0">
                <a:solidFill>
                  <a:schemeClr val="tx1"/>
                </a:solidFill>
              </a:rPr>
            </a:br>
            <a:r>
              <a:rPr lang="ru-RU" sz="1800" i="1" dirty="0" smtClean="0">
                <a:solidFill>
                  <a:schemeClr val="tx1"/>
                </a:solidFill>
              </a:rPr>
              <a:t>(сестра</a:t>
            </a:r>
            <a:r>
              <a:rPr lang="ru-RU" sz="2000" i="1" dirty="0" smtClean="0">
                <a:solidFill>
                  <a:schemeClr val="tx1"/>
                </a:solidFill>
              </a:rPr>
              <a:t>)</a:t>
            </a:r>
            <a:r>
              <a:rPr lang="ru-RU" i="1" dirty="0" smtClean="0">
                <a:solidFill>
                  <a:schemeClr val="tx1"/>
                </a:solidFill>
              </a:rPr>
              <a:t/>
            </a:r>
            <a:br>
              <a:rPr lang="ru-RU" i="1" dirty="0" smtClean="0">
                <a:solidFill>
                  <a:schemeClr val="tx1"/>
                </a:solidFill>
              </a:rPr>
            </a:br>
            <a:endParaRPr lang="ru-RU" i="1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https://img3.stockfresh.com/files/b/balasoiu/m/47/2995766_stock-photo-funny-big-brother-with-stroller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905000"/>
            <a:ext cx="5181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87</TotalTime>
  <Words>115</Words>
  <Application>Microsoft Office PowerPoint</Application>
  <PresentationFormat>Экран (4:3)</PresentationFormat>
  <Paragraphs>19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Эркер</vt:lpstr>
      <vt:lpstr>МОЯ СЕМЬЯ </vt:lpstr>
      <vt:lpstr>Слайд 2</vt:lpstr>
      <vt:lpstr>Что такое семья и как она образовывается? (Ответы детей) А как иногда взрослые называют своих близких?(семейство, домашние, родные). Семья – это  дом.  Семья – это  мир,  где  царят  любовь,  преданность,  дружба. Семья – это  самое  дорогое,  что  есть    у  каждого  человека. Семья - это когда живут вместе папа, мама, дети  Семья – самое дорогое, что есть у человека. Не случайно в русском языке так много поговорок и пословиц о семье. </vt:lpstr>
      <vt:lpstr>Слайд 4</vt:lpstr>
      <vt:lpstr>Слайд 5</vt:lpstr>
      <vt:lpstr>Слайд 6</vt:lpstr>
      <vt:lpstr>Слайд 7</vt:lpstr>
      <vt:lpstr>Я у мамы не один, У неё ещё есть сын, Рядом с ним я маловат, Для меня он — старший … (брат) </vt:lpstr>
      <vt:lpstr>                 Мама с папой говорят, Что теперь я — старший брат, Что за куколка в коляске Плачет? Видимо, от тряски? В ванной ползунков гора! Брату кто она?... (сестра) </vt:lpstr>
      <vt:lpstr>Кто носки внучатам свяжет, Сказку старую расскажет, С медом даст оладушки? – Это наша… (бабушка) </vt:lpstr>
      <vt:lpstr>Он — мужчина, и он сед, Папе — папа, мне он — … (дед) 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СЕМЬЯ</dc:title>
  <dc:creator>nata</dc:creator>
  <cp:lastModifiedBy>Сергей</cp:lastModifiedBy>
  <cp:revision>12</cp:revision>
  <dcterms:created xsi:type="dcterms:W3CDTF">2017-12-13T18:28:51Z</dcterms:created>
  <dcterms:modified xsi:type="dcterms:W3CDTF">2022-07-11T16:44:23Z</dcterms:modified>
</cp:coreProperties>
</file>