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5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51639-B2D6-4652-B8C3-1B4C224A7BAF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7415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65209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07412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543584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288201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9897659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403526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0611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56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04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961B7-6B89-48AB-966F-622E2788EECC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529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023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3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466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688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729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34A90-EB03-42F3-8859-2C2B2724C058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708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BC48EC7-AF6A-48D3-8284-14BACBEBDD84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57231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  <p:sldLayoutId id="214748380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2037" y="4339035"/>
            <a:ext cx="9506310" cy="1463040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>Нетрадиционные техники рисования в детском саду и их роль в развитии детей дошкольного возраста</a:t>
            </a:r>
            <a:endParaRPr lang="ru-RU" sz="48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 rot="16200000" flipH="1">
            <a:off x="9796087" y="4205799"/>
            <a:ext cx="1796520" cy="20579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8803256" y="4336525"/>
            <a:ext cx="3135702" cy="23517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20" y="323310"/>
            <a:ext cx="3706483" cy="254820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7992" y="323310"/>
            <a:ext cx="3704864" cy="2729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51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42672" y="-1319842"/>
            <a:ext cx="11461782" cy="8048445"/>
          </a:xfrm>
        </p:spPr>
        <p:txBody>
          <a:bodyPr>
            <a:normAutofit/>
          </a:bodyPr>
          <a:lstStyle/>
          <a:p>
            <a:pPr algn="just"/>
            <a:r>
              <a:rPr lang="ru-RU" cap="none" dirty="0" smtClean="0">
                <a:solidFill>
                  <a:schemeClr val="bg1"/>
                </a:solidFill>
              </a:rPr>
              <a:t/>
            </a:r>
            <a:br>
              <a:rPr lang="ru-RU" cap="none" dirty="0" smtClean="0">
                <a:solidFill>
                  <a:schemeClr val="bg1"/>
                </a:solidFill>
              </a:rPr>
            </a:br>
            <a:r>
              <a:rPr lang="ru-RU" cap="none" dirty="0" smtClean="0">
                <a:solidFill>
                  <a:schemeClr val="bg1"/>
                </a:solidFill>
              </a:rPr>
              <a:t/>
            </a:r>
            <a:br>
              <a:rPr lang="ru-RU" cap="none" dirty="0" smtClean="0">
                <a:solidFill>
                  <a:schemeClr val="bg1"/>
                </a:solidFill>
              </a:rPr>
            </a:br>
            <a:r>
              <a:rPr lang="ru-RU" cap="none" dirty="0" smtClean="0">
                <a:solidFill>
                  <a:schemeClr val="bg1"/>
                </a:solidFill>
              </a:rPr>
              <a:t>Дошкольная педагогика рассматривает детское творчество в тесной связи с эмоциональным, познавательным и социальным развитием.</a:t>
            </a:r>
            <a:br>
              <a:rPr lang="ru-RU" cap="none" dirty="0" smtClean="0">
                <a:solidFill>
                  <a:schemeClr val="bg1"/>
                </a:solidFill>
              </a:rPr>
            </a:br>
            <a:r>
              <a:rPr lang="ru-RU" cap="none" dirty="0" smtClean="0">
                <a:solidFill>
                  <a:schemeClr val="bg1"/>
                </a:solidFill>
              </a:rPr>
              <a:t>В изобразительной деятельности склонности и способности к творчеству реализуются при минимуме материалов, не всегда учитывая интересы каждого ребенка. Трудно осуществить индивидуальный подход , отметить творческие проявления, занятия ограничиваются временем и темой. И здесь могут помочь нетрадиционные техники рисования.</a:t>
            </a:r>
            <a:endParaRPr lang="ru-RU" cap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52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42672" y="-1319842"/>
            <a:ext cx="11470408" cy="8048445"/>
          </a:xfrm>
        </p:spPr>
        <p:txBody>
          <a:bodyPr>
            <a:normAutofit/>
          </a:bodyPr>
          <a:lstStyle/>
          <a:p>
            <a:pPr algn="just"/>
            <a:r>
              <a:rPr lang="ru-RU" cap="none" dirty="0" smtClean="0">
                <a:solidFill>
                  <a:schemeClr val="bg1"/>
                </a:solidFill>
              </a:rPr>
              <a:t/>
            </a:r>
            <a:br>
              <a:rPr lang="ru-RU" cap="none" dirty="0" smtClean="0">
                <a:solidFill>
                  <a:schemeClr val="bg1"/>
                </a:solidFill>
              </a:rPr>
            </a:br>
            <a:r>
              <a:rPr lang="ru-RU" cap="none" dirty="0" smtClean="0">
                <a:solidFill>
                  <a:schemeClr val="bg1"/>
                </a:solidFill>
              </a:rPr>
              <a:t> Существует более 30 различных техник нетрадиционного рисования, которые можно использовать в работе с детьми дошкольного возраста. Эти техники привлекают новизной, доступностью, хорошими результатами. Работы в этих техниках получаются яркими, интересными.</a:t>
            </a:r>
            <a:endParaRPr lang="ru-RU" cap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3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42671" y="-2518914"/>
            <a:ext cx="11479035" cy="8048445"/>
          </a:xfrm>
        </p:spPr>
        <p:txBody>
          <a:bodyPr>
            <a:normAutofit/>
          </a:bodyPr>
          <a:lstStyle/>
          <a:p>
            <a:pPr algn="just"/>
            <a:r>
              <a:rPr lang="ru-RU" cap="none" dirty="0" smtClean="0">
                <a:solidFill>
                  <a:schemeClr val="bg1"/>
                </a:solidFill>
              </a:rPr>
              <a:t/>
            </a:r>
            <a:br>
              <a:rPr lang="ru-RU" cap="none" dirty="0" smtClean="0">
                <a:solidFill>
                  <a:schemeClr val="bg1"/>
                </a:solidFill>
              </a:rPr>
            </a:br>
            <a:r>
              <a:rPr lang="ru-RU" cap="none" dirty="0" smtClean="0">
                <a:solidFill>
                  <a:schemeClr val="bg1"/>
                </a:solidFill>
              </a:rPr>
              <a:t/>
            </a:r>
            <a:br>
              <a:rPr lang="ru-RU" cap="none" dirty="0" smtClean="0">
                <a:solidFill>
                  <a:schemeClr val="bg1"/>
                </a:solidFill>
              </a:rPr>
            </a:br>
            <a:r>
              <a:rPr lang="ru-RU" cap="none" dirty="0" smtClean="0">
                <a:solidFill>
                  <a:schemeClr val="bg1"/>
                </a:solidFill>
              </a:rPr>
              <a:t>   </a:t>
            </a:r>
            <a:r>
              <a:rPr lang="ru-RU" cap="none" dirty="0" smtClean="0">
                <a:solidFill>
                  <a:schemeClr val="bg1"/>
                </a:solidFill>
              </a:rPr>
              <a:t/>
            </a:r>
            <a:br>
              <a:rPr lang="ru-RU" cap="none" dirty="0" smtClean="0">
                <a:solidFill>
                  <a:schemeClr val="bg1"/>
                </a:solidFill>
              </a:rPr>
            </a:br>
            <a:r>
              <a:rPr lang="ru-RU" cap="none" dirty="0">
                <a:solidFill>
                  <a:schemeClr val="bg1"/>
                </a:solidFill>
              </a:rPr>
              <a:t/>
            </a:r>
            <a:br>
              <a:rPr lang="ru-RU" cap="none" dirty="0">
                <a:solidFill>
                  <a:schemeClr val="bg1"/>
                </a:solidFill>
              </a:rPr>
            </a:br>
            <a:r>
              <a:rPr lang="ru-RU" cap="none" dirty="0" smtClean="0">
                <a:solidFill>
                  <a:schemeClr val="bg1"/>
                </a:solidFill>
              </a:rPr>
              <a:t>Использование </a:t>
            </a:r>
            <a:r>
              <a:rPr lang="ru-RU" cap="none" dirty="0" smtClean="0">
                <a:solidFill>
                  <a:schemeClr val="bg1"/>
                </a:solidFill>
              </a:rPr>
              <a:t>нетрадиционных техник рисования оказывает положительное влияние на развитие ребенка, способствует развитию интеллекта, моторики, формированию таких психических функций, как воображение, память, зрительное восприятие и мышление.</a:t>
            </a:r>
            <a:endParaRPr lang="ru-RU" cap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45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42671" y="-1319842"/>
            <a:ext cx="11444529" cy="5880139"/>
          </a:xfrm>
        </p:spPr>
        <p:txBody>
          <a:bodyPr>
            <a:normAutofit/>
          </a:bodyPr>
          <a:lstStyle/>
          <a:p>
            <a:pPr algn="just"/>
            <a:r>
              <a:rPr lang="ru-RU" cap="none" dirty="0" smtClean="0">
                <a:solidFill>
                  <a:schemeClr val="bg1"/>
                </a:solidFill>
              </a:rPr>
              <a:t/>
            </a:r>
            <a:br>
              <a:rPr lang="ru-RU" cap="none" dirty="0" smtClean="0">
                <a:solidFill>
                  <a:schemeClr val="bg1"/>
                </a:solidFill>
              </a:rPr>
            </a:br>
            <a:r>
              <a:rPr lang="ru-RU" cap="none" smtClean="0">
                <a:solidFill>
                  <a:schemeClr val="bg1"/>
                </a:solidFill>
              </a:rPr>
              <a:t>    </a:t>
            </a:r>
            <a:r>
              <a:rPr lang="ru-RU" cap="none" smtClean="0">
                <a:solidFill>
                  <a:schemeClr val="bg1"/>
                </a:solidFill>
              </a:rPr>
              <a:t/>
            </a:r>
            <a:br>
              <a:rPr lang="ru-RU" cap="none" smtClean="0">
                <a:solidFill>
                  <a:schemeClr val="bg1"/>
                </a:solidFill>
              </a:rPr>
            </a:br>
            <a:r>
              <a:rPr lang="ru-RU" cap="none">
                <a:solidFill>
                  <a:schemeClr val="bg1"/>
                </a:solidFill>
              </a:rPr>
              <a:t/>
            </a:r>
            <a:br>
              <a:rPr lang="ru-RU" cap="none">
                <a:solidFill>
                  <a:schemeClr val="bg1"/>
                </a:solidFill>
              </a:rPr>
            </a:br>
            <a:r>
              <a:rPr lang="ru-RU" cap="none" smtClean="0">
                <a:solidFill>
                  <a:schemeClr val="bg1"/>
                </a:solidFill>
              </a:rPr>
              <a:t/>
            </a:r>
            <a:br>
              <a:rPr lang="ru-RU" cap="none" smtClean="0">
                <a:solidFill>
                  <a:schemeClr val="bg1"/>
                </a:solidFill>
              </a:rPr>
            </a:br>
            <a:r>
              <a:rPr lang="ru-RU" cap="none" smtClean="0">
                <a:solidFill>
                  <a:schemeClr val="bg1"/>
                </a:solidFill>
              </a:rPr>
              <a:t>Нетрадиционные </a:t>
            </a:r>
            <a:r>
              <a:rPr lang="ru-RU" cap="none" dirty="0" smtClean="0">
                <a:solidFill>
                  <a:schemeClr val="bg1"/>
                </a:solidFill>
              </a:rPr>
              <a:t>техники рисования демонстрируют необычные сочетания материалов и инструментов и дают возможность детям выразить то, что в силу возрастных ограничений ребенок не может выразить словами.</a:t>
            </a:r>
            <a:endParaRPr lang="ru-RU" cap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37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42671" y="-1319842"/>
            <a:ext cx="11444529" cy="8048445"/>
          </a:xfrm>
        </p:spPr>
        <p:txBody>
          <a:bodyPr>
            <a:normAutofit/>
          </a:bodyPr>
          <a:lstStyle/>
          <a:p>
            <a:pPr algn="just"/>
            <a:r>
              <a:rPr lang="ru-RU" cap="none" dirty="0" smtClean="0">
                <a:solidFill>
                  <a:schemeClr val="bg1"/>
                </a:solidFill>
              </a:rPr>
              <a:t/>
            </a:r>
            <a:br>
              <a:rPr lang="ru-RU" cap="none" dirty="0" smtClean="0">
                <a:solidFill>
                  <a:schemeClr val="bg1"/>
                </a:solidFill>
              </a:rPr>
            </a:br>
            <a:r>
              <a:rPr lang="ru-RU" cap="none" dirty="0">
                <a:solidFill>
                  <a:schemeClr val="bg1"/>
                </a:solidFill>
              </a:rPr>
              <a:t/>
            </a:r>
            <a:br>
              <a:rPr lang="ru-RU" cap="none" dirty="0">
                <a:solidFill>
                  <a:schemeClr val="bg1"/>
                </a:solidFill>
              </a:rPr>
            </a:br>
            <a:r>
              <a:rPr lang="ru-RU" cap="none" dirty="0" smtClean="0">
                <a:solidFill>
                  <a:schemeClr val="bg1"/>
                </a:solidFill>
              </a:rPr>
              <a:t>Рисование необычными материалами, оригинальными техниками позволяет детям ощутить незабываемые положительные эмоции. Результат обычно очень эффективный и почти не зависит от умелости и способностей. Нетрадиционные способы изображения достаточно просты по технологии и напоминают игру. Каждому ребенку будет интересно рисовать пальчиками, рисовать собственной ладошкой   или ставить кляксы  и получать забавный рисунок. </a:t>
            </a:r>
            <a:endParaRPr lang="ru-RU" cap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41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42671" y="-1319842"/>
            <a:ext cx="11444529" cy="8048445"/>
          </a:xfrm>
        </p:spPr>
        <p:txBody>
          <a:bodyPr>
            <a:normAutofit/>
          </a:bodyPr>
          <a:lstStyle/>
          <a:p>
            <a:pPr algn="just"/>
            <a:r>
              <a:rPr lang="ru-RU" cap="none" dirty="0" smtClean="0">
                <a:solidFill>
                  <a:schemeClr val="bg1"/>
                </a:solidFill>
              </a:rPr>
              <a:t/>
            </a:r>
            <a:br>
              <a:rPr lang="ru-RU" cap="none" dirty="0" smtClean="0">
                <a:solidFill>
                  <a:schemeClr val="bg1"/>
                </a:solidFill>
              </a:rPr>
            </a:br>
            <a:r>
              <a:rPr lang="ru-RU" cap="none" dirty="0" smtClean="0">
                <a:solidFill>
                  <a:schemeClr val="bg1"/>
                </a:solidFill>
              </a:rPr>
              <a:t>Нетрадиционные техники – это толчок к развитию воображения, проявлению самостоятельности и инициативы, выражения индивидуальности.  Рисование с использованием нетрадиционных техник не утомляет дошкольников, у них сохраняется высокая активность, работоспособность на протяжении всего времени, отведенного на выполнение задания.</a:t>
            </a:r>
            <a:endParaRPr lang="ru-RU" cap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23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65</TotalTime>
  <Words>14</Words>
  <Application>Microsoft Office PowerPoint</Application>
  <PresentationFormat>Широкоэкранный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Century Gothic</vt:lpstr>
      <vt:lpstr>Wingdings 3</vt:lpstr>
      <vt:lpstr>Сектор</vt:lpstr>
      <vt:lpstr>Нетрадиционные техники рисования в детском саду и их роль в развитии детей дошкольного возраста</vt:lpstr>
      <vt:lpstr>  Дошкольная педагогика рассматривает детское творчество в тесной связи с эмоциональным, познавательным и социальным развитием. В изобразительной деятельности склонности и способности к творчеству реализуются при минимуме материалов, не всегда учитывая интересы каждого ребенка. Трудно осуществить индивидуальный подход , отметить творческие проявления, занятия ограничиваются временем и темой. И здесь могут помочь нетрадиционные техники рисования.</vt:lpstr>
      <vt:lpstr>  Существует более 30 различных техник нетрадиционного рисования, которые можно использовать в работе с детьми дошкольного возраста. Эти техники привлекают новизной, доступностью, хорошими результатами. Работы в этих техниках получаются яркими, интересными.</vt:lpstr>
      <vt:lpstr>       Использование нетрадиционных техник рисования оказывает положительное влияние на развитие ребенка, способствует развитию интеллекта, моторики, формированию таких психических функций, как воображение, память, зрительное восприятие и мышление.</vt:lpstr>
      <vt:lpstr>        Нетрадиционные техники рисования демонстрируют необычные сочетания материалов и инструментов и дают возможность детям выразить то, что в силу возрастных ограничений ребенок не может выразить словами.</vt:lpstr>
      <vt:lpstr>  Рисование необычными материалами, оригинальными техниками позволяет детям ощутить незабываемые положительные эмоции. Результат обычно очень эффективный и почти не зависит от умелости и способностей. Нетрадиционные способы изображения достаточно просты по технологии и напоминают игру. Каждому ребенку будет интересно рисовать пальчиками, рисовать собственной ладошкой   или ставить кляксы  и получать забавный рисунок. </vt:lpstr>
      <vt:lpstr> Нетрадиционные техники – это толчок к развитию воображения, проявлению самостоятельности и инициативы, выражения индивидуальности.  Рисование с использованием нетрадиционных техник не утомляет дошкольников, у них сохраняется высокая активность, работоспособность на протяжении всего времени, отведенного на выполнение задания.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Нетрадиционные техники рисования в детском саду и их роль в развитии детей дошкольного возраста</dc:title>
  <dc:creator>1</dc:creator>
  <cp:lastModifiedBy>1</cp:lastModifiedBy>
  <cp:revision>11</cp:revision>
  <dcterms:created xsi:type="dcterms:W3CDTF">2023-07-05T12:46:00Z</dcterms:created>
  <dcterms:modified xsi:type="dcterms:W3CDTF">2023-07-05T14:02:54Z</dcterms:modified>
</cp:coreProperties>
</file>