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3" r:id="rId4"/>
    <p:sldId id="274" r:id="rId5"/>
    <p:sldId id="283" r:id="rId6"/>
    <p:sldId id="275" r:id="rId7"/>
    <p:sldId id="284" r:id="rId8"/>
    <p:sldId id="285" r:id="rId9"/>
    <p:sldId id="276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76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8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1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54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56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3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1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65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73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67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4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91F63-1303-4F28-BA5C-F0B4B0417F90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CA010-3E8A-4683-B73C-DFB8287A8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9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978"/>
            <a:ext cx="9144000" cy="686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1152128"/>
          </a:xfrm>
        </p:spPr>
        <p:txBody>
          <a:bodyPr>
            <a:normAutofit fontScale="92500" lnSpcReduction="10000"/>
          </a:bodyPr>
          <a:lstStyle/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Макарьевский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«Колосок»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310574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Сорокина А.А.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616762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«РАЗВИВАЕМ ПАЛЬЧИКИ»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Users7\1\Desktop\Аня\фото аня дид.игра\100_19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1" y="3645024"/>
            <a:ext cx="2516668" cy="172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2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</a:p>
          <a:p>
            <a:pPr marL="0" indent="0" algn="ctr">
              <a:buNone/>
            </a:pP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</a:t>
            </a:r>
          </a:p>
          <a:p>
            <a:pPr marL="0" indent="0" algn="ctr">
              <a:buNone/>
            </a:pP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58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139136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Цели</a:t>
            </a:r>
            <a:r>
              <a:rPr lang="en-US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111111"/>
                </a:solidFill>
                <a:latin typeface="Times New Roman"/>
              </a:rPr>
              <a:t>Ф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ормирование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речевой деятельности детей дошкольного возраста через развитие мелкой моторики, координации движений пальцев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рук. </a:t>
            </a:r>
          </a:p>
          <a:p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О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бучение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детей понимать обращенную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речь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.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Times New Roman"/>
            </a:endParaRPr>
          </a:p>
          <a:p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Н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акопление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словарного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запаса.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200" spc="-30" dirty="0" smtClean="0">
                <a:latin typeface="Times New Roman"/>
                <a:ea typeface="Times New Roman"/>
              </a:rPr>
              <a:t>Создание </a:t>
            </a:r>
            <a:r>
              <a:rPr lang="ru-RU" sz="2200" spc="-30" dirty="0">
                <a:latin typeface="Times New Roman"/>
                <a:ea typeface="Times New Roman"/>
              </a:rPr>
              <a:t>книги  для развития мелкой моторики, используя дополнительные методические материалы и подручные средства.</a:t>
            </a:r>
            <a:endParaRPr lang="ru-RU" sz="2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200" spc="-30" dirty="0" smtClean="0">
                <a:latin typeface="Times New Roman"/>
                <a:ea typeface="Times New Roman"/>
              </a:rPr>
              <a:t>Совершенствовать </a:t>
            </a:r>
            <a:r>
              <a:rPr lang="ru-RU" sz="2200" spc="-30" dirty="0">
                <a:latin typeface="Times New Roman"/>
                <a:ea typeface="Times New Roman"/>
              </a:rPr>
              <a:t>моторику, развивая при этом речь детей и их коммуникативные навыки в совместной игре.</a:t>
            </a:r>
            <a:endParaRPr lang="ru-RU" sz="2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200" spc="-30" dirty="0" smtClean="0">
                <a:latin typeface="Times New Roman"/>
                <a:ea typeface="Times New Roman"/>
              </a:rPr>
              <a:t>С </a:t>
            </a:r>
            <a:r>
              <a:rPr lang="ru-RU" sz="2200" spc="-30" dirty="0">
                <a:latin typeface="Times New Roman"/>
                <a:ea typeface="Times New Roman"/>
              </a:rPr>
              <a:t>помощью </a:t>
            </a:r>
            <a:r>
              <a:rPr lang="ru-RU" sz="2200" spc="-30" dirty="0" smtClean="0">
                <a:latin typeface="Times New Roman"/>
                <a:ea typeface="Times New Roman"/>
              </a:rPr>
              <a:t>взрослого объяснять </a:t>
            </a:r>
            <a:r>
              <a:rPr lang="ru-RU" sz="2200" spc="-30" dirty="0">
                <a:latin typeface="Times New Roman"/>
                <a:ea typeface="Times New Roman"/>
              </a:rPr>
              <a:t>игровые сюжеты во </a:t>
            </a:r>
            <a:r>
              <a:rPr lang="ru-RU" sz="2200" spc="-30" dirty="0" smtClean="0">
                <a:latin typeface="Times New Roman"/>
                <a:ea typeface="Times New Roman"/>
              </a:rPr>
              <a:t>использования </a:t>
            </a:r>
            <a:r>
              <a:rPr lang="ru-RU" sz="2200" spc="-30" dirty="0">
                <a:latin typeface="Times New Roman"/>
                <a:ea typeface="Times New Roman"/>
              </a:rPr>
              <a:t>книги </a:t>
            </a:r>
            <a:r>
              <a:rPr lang="ru-RU" sz="2200" spc="-30" dirty="0" smtClean="0">
                <a:latin typeface="Times New Roman"/>
                <a:ea typeface="Times New Roman"/>
              </a:rPr>
              <a:t>.</a:t>
            </a:r>
            <a:endParaRPr lang="ru-RU" sz="2200" dirty="0">
              <a:latin typeface="Times New Roman"/>
              <a:ea typeface="Times New Roman"/>
            </a:endParaRPr>
          </a:p>
          <a:p>
            <a:r>
              <a:rPr lang="ru-RU" sz="2200" spc="-30" dirty="0" smtClean="0">
                <a:latin typeface="Times New Roman"/>
                <a:ea typeface="Times New Roman"/>
              </a:rPr>
              <a:t>Развивать </a:t>
            </a:r>
            <a:r>
              <a:rPr lang="ru-RU" sz="2200" spc="-30" dirty="0">
                <a:latin typeface="Times New Roman"/>
                <a:ea typeface="Times New Roman"/>
              </a:rPr>
              <a:t>умение играть вместе </a:t>
            </a:r>
            <a:r>
              <a:rPr lang="ru-RU" sz="2200" spc="-30" dirty="0" smtClean="0">
                <a:latin typeface="Times New Roman"/>
                <a:ea typeface="Times New Roman"/>
              </a:rPr>
              <a:t>с раннего возраста, </a:t>
            </a:r>
            <a:r>
              <a:rPr lang="ru-RU" sz="2200" spc="-30" dirty="0">
                <a:latin typeface="Times New Roman"/>
                <a:ea typeface="Times New Roman"/>
              </a:rPr>
              <a:t>заинтересовывая детей и учитывая их возрастные особенности</a:t>
            </a:r>
            <a:r>
              <a:rPr lang="ru-RU" sz="2600" spc="-30" dirty="0">
                <a:latin typeface="Times New Roman"/>
                <a:ea typeface="Times New Roman"/>
              </a:rPr>
              <a:t>.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5377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7211144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ПОСОБИЯ</a:t>
            </a:r>
            <a: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Пособие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содержит яркие цветные элементы из ткани,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фетра, больших пуговиц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бусин, съемных деталей,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которыми можно взаимодействовать, развивая определенные навыки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Users7\1\Desktop\Аня\фото аня дид.игра\100_19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3103">
            <a:off x="2160931" y="3098447"/>
            <a:ext cx="3652620" cy="294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7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D:\Users7\1\Desktop\Аня\фото аня дид.игра\100_19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90244"/>
            <a:ext cx="6768752" cy="59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7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98" y="404664"/>
            <a:ext cx="667329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608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99522" y="394273"/>
            <a:ext cx="5400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94273"/>
            <a:ext cx="6408712" cy="598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7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 descr="D:\Users7\1\Desktop\Аня\фото аня дид.игра\100_19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662473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6624736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2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6912768" cy="59766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страница пособия имеет различные, объемные и красочные детали, которые привлекут внимание детей  и позволят использовать пособие, как индивидуально, так и совместно. С помощью пособия можно изучать цвета, фрукты, природные явления. Развивать фантазию в игре, переставляя и меняя детали.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9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117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Пользователь Windows</cp:lastModifiedBy>
  <cp:revision>30</cp:revision>
  <dcterms:created xsi:type="dcterms:W3CDTF">2020-08-16T10:05:43Z</dcterms:created>
  <dcterms:modified xsi:type="dcterms:W3CDTF">2023-07-05T11:23:09Z</dcterms:modified>
</cp:coreProperties>
</file>