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1" r:id="rId3"/>
    <p:sldId id="264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1263F-7B48-4BD9-B664-5BA212B22213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B22B2-43D1-4DD9-AD73-89341D9D2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104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B22B2-43D1-4DD9-AD73-89341D9D2D8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131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BD3C-2F8B-4428-B796-C8742F24DA27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2855-6879-4065-B8E3-C1C498A27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BD3C-2F8B-4428-B796-C8742F24DA27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2855-6879-4065-B8E3-C1C498A27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BD3C-2F8B-4428-B796-C8742F24DA27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2855-6879-4065-B8E3-C1C498A27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BD3C-2F8B-4428-B796-C8742F24DA27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2855-6879-4065-B8E3-C1C498A27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BD3C-2F8B-4428-B796-C8742F24DA27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2855-6879-4065-B8E3-C1C498A27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BD3C-2F8B-4428-B796-C8742F24DA27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2855-6879-4065-B8E3-C1C498A27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BD3C-2F8B-4428-B796-C8742F24DA27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2855-6879-4065-B8E3-C1C498A27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BD3C-2F8B-4428-B796-C8742F24DA27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2855-6879-4065-B8E3-C1C498A27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BD3C-2F8B-4428-B796-C8742F24DA27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2855-6879-4065-B8E3-C1C498A27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BD3C-2F8B-4428-B796-C8742F24DA27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2855-6879-4065-B8E3-C1C498A27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BD3C-2F8B-4428-B796-C8742F24DA27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2855-6879-4065-B8E3-C1C498A27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ABD3C-2F8B-4428-B796-C8742F24DA27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42855-6879-4065-B8E3-C1C498A27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764704"/>
            <a:ext cx="7056784" cy="655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Знакомство с техникой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граттажа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420589"/>
            <a:ext cx="6336704" cy="4458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Цели: </a:t>
            </a: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творческих способностей через нетрадиционные приемы рисования.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воспитательная: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воспитывать нравственно-эстетическое отношение к миру изобразительного искусства и художественный вкус;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образовательная: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знакомство с одним из видов графики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граттажем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(выполнение рисунка путем процарапывания, совершенствовать и углублять знания о графике;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развивающая: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развивать умение строить пейзаж, работая контурной линией в технике «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граттаж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развитие фантазии и воображения.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Средства выразительности: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линия, фактура.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5400600" cy="6408712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познакомимся с одним из самых простых видов графики.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Что такое техника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граттаж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Буквальный перевод этого слова – «царапанье» (от французского глагола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gratter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царапать). Эту технику ещё называют "граффито", а изюминка работы состоит в том, что рисунок процарапывается на листе</a:t>
            </a:r>
            <a:r>
              <a:rPr lang="ru-RU" sz="3200" dirty="0"/>
              <a:t>.</a:t>
            </a:r>
            <a:endParaRPr lang="ru-RU" sz="3200" dirty="0">
              <a:latin typeface="Book Antiqua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24152"/>
            <a:ext cx="3168352" cy="30608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185" y="3393674"/>
            <a:ext cx="3402331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/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Практическая часть.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технике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граттаж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проходит в несколько этапов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подготовка бумаги - основы рисунка;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процарапывание – создание рисунка.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Рисунок лучше выбирать с большим количеством мелких деталей, тогда будет красиво, все мелкие недостатки легко исправить.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рисовать?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Граттаж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идеальная техника, чтобы нарисовать новогоднюю ночь (или любой другой ночной пейзаж), летящую ведьму на фоне Луны (на Хэллоуин), глубокий космос... Впрочем, бабочки, цветы, и даже портреты получаются ничуть не хуже. Но мы будем рисовать Зимний лес.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397586"/>
            <a:ext cx="4572000" cy="64826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И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тоги урока: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 какой новой техникой вы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познак</a:t>
            </a:r>
            <a:r>
              <a:rPr lang="ru-RU" b="1" dirty="0" smtClean="0"/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тоги урока: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 какой новой техникой вы познакомились?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Какими необычными инструментами пользовались в этой технике?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Какие выразительные средства применяются в этой технике?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еще нового и интересного вы узнали 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уроке?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Какими необычными инструментами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пользовались в этой технике?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Какие выразительные средства применяются в этой технике?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Что еще нового и интересного вы узнали на уроке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185</Words>
  <Application>Microsoft Office PowerPoint</Application>
  <PresentationFormat>Экран (4:3)</PresentationFormat>
  <Paragraphs>19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Times New Roman</vt:lpstr>
      <vt:lpstr>Тема Office</vt:lpstr>
      <vt:lpstr>Презентация PowerPoint</vt:lpstr>
      <vt:lpstr> Мы познакомимся с одним из самых простых видов графики.  Что такое техника граттаж? Буквальный перевод этого слова – «царапанье» (от французского глагола gratter – царапать). Эту технику ещё называют "граффито", а изюминка работы состоит в том, что рисунок процарапывается на листе.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LenOK</cp:lastModifiedBy>
  <cp:revision>23</cp:revision>
  <dcterms:created xsi:type="dcterms:W3CDTF">2013-12-10T14:37:44Z</dcterms:created>
  <dcterms:modified xsi:type="dcterms:W3CDTF">2022-03-26T09:03:53Z</dcterms:modified>
</cp:coreProperties>
</file>