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95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62D65CB-4E1C-F7DF-AC77-E7CCE9D6FE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490ADB5-AAFE-B28C-AA97-E276804561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6DBD311-3A47-249A-D14E-3182DF5D2B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91823-F2FE-4635-B7F3-FDACEDFD772F}" type="datetimeFigureOut">
              <a:rPr lang="ru-RU" smtClean="0"/>
              <a:t>01.07.2023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701C931-277D-7565-7214-AF9C3426D5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A15DE92-0DA2-EF00-53CB-444BBD4864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6B137-DA07-4763-97F9-C16B6AE6F8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41091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7C0DF49-6773-9A59-63A6-83DAEF270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566C675-043B-7641-CB2D-5E421CB72B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9C832AF-0AD4-4D7E-5E6C-2963E2F015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91823-F2FE-4635-B7F3-FDACEDFD772F}" type="datetimeFigureOut">
              <a:rPr lang="ru-RU" smtClean="0"/>
              <a:t>01.07.2023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A31F7D2-EF64-5CB8-3371-40A73B9E51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6710418-5753-1F2B-E01D-25C7A631AD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6B137-DA07-4763-97F9-C16B6AE6F8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74019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1973B0B3-6E58-88CC-B8DA-2043A921325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27288F7-9E1E-1E12-28C6-5A602A6FC6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9A34C7B-2091-53E2-0CF4-11369052B3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91823-F2FE-4635-B7F3-FDACEDFD772F}" type="datetimeFigureOut">
              <a:rPr lang="ru-RU" smtClean="0"/>
              <a:t>01.07.2023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DDD8119-4D39-2DAD-666F-CB73A9A8E8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00D0496-BDD6-7376-3220-5B4FCE4A66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6B137-DA07-4763-97F9-C16B6AE6F8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6203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7F9FE34-E653-313E-C95B-A5922C1B1C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94371D2-E2C8-62F6-D119-D02C61EF1F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3C92768-0665-7CF7-4A6C-996EBE1E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91823-F2FE-4635-B7F3-FDACEDFD772F}" type="datetimeFigureOut">
              <a:rPr lang="ru-RU" smtClean="0"/>
              <a:t>01.07.2023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32549C8-2588-75A0-1029-10D6474DA9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49F8AB6-8BA2-8742-0AB9-A6C29973D8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6B137-DA07-4763-97F9-C16B6AE6F8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25182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38E5397-EF08-9207-CDF3-B4FD6E3BB5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AD614DD-6549-E21D-DF11-BB063A71F9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FD52F22-005E-567B-1CDE-E1ADC7B37A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91823-F2FE-4635-B7F3-FDACEDFD772F}" type="datetimeFigureOut">
              <a:rPr lang="ru-RU" smtClean="0"/>
              <a:t>01.07.2023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FAA458E-60BE-FD1B-C74E-9BAB1568E7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FF11DB7-39DE-4091-FCD0-AFE01ABA4E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6B137-DA07-4763-97F9-C16B6AE6F8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38274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F87E781-5DB8-FC22-51F2-46DE6838CD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34E7E06-999F-0E19-4311-57F198D2C1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25B6D69-F377-5909-B4DE-1C9C49591A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5578D89-AFB9-D587-62B1-2C65733021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91823-F2FE-4635-B7F3-FDACEDFD772F}" type="datetimeFigureOut">
              <a:rPr lang="ru-RU" smtClean="0"/>
              <a:t>01.07.2023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5D2A74D-7E1A-BFCF-E276-84574981C2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302BC8A-0498-E76B-592D-47F1CF41C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6B137-DA07-4763-97F9-C16B6AE6F8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54707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3CC3713-F000-8142-84D5-C1F08C8881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D4AB2C6-7E9D-253F-876E-2B9DE394A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4C9604F-25EF-D1AA-B18C-73C751160B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7EDE8D66-1994-596D-EF28-9386252AB12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5A8073AD-0F3D-02DF-ADCD-4ED1D36713A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682D0C0E-16C7-746C-C2B6-87E8BE24C5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91823-F2FE-4635-B7F3-FDACEDFD772F}" type="datetimeFigureOut">
              <a:rPr lang="ru-RU" smtClean="0"/>
              <a:t>01.07.2023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D1C0E286-3214-2D12-D9DF-22A82E5D78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EB2E6D41-FDEA-382D-81BB-9E25EEDCBE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6B137-DA07-4763-97F9-C16B6AE6F8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77611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8241E71-1C8D-801F-A93B-094854BD96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DB16F4E8-7F1E-D29A-D957-395EF32407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91823-F2FE-4635-B7F3-FDACEDFD772F}" type="datetimeFigureOut">
              <a:rPr lang="ru-RU" smtClean="0"/>
              <a:t>01.07.2023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39065F97-D179-0860-A720-F0530D50A8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6AE41BFC-0419-0B6B-0F5B-5C36C93CE1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6B137-DA07-4763-97F9-C16B6AE6F8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71168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C86E80ED-6456-BD3F-4320-E1BAD9A0F1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91823-F2FE-4635-B7F3-FDACEDFD772F}" type="datetimeFigureOut">
              <a:rPr lang="ru-RU" smtClean="0"/>
              <a:t>01.07.2023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4B66D925-57AC-D935-40F4-2E9A832BFE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43FCD34B-6C6F-E43B-03DE-63A1337FAB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6B137-DA07-4763-97F9-C16B6AE6F8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01995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372BF5C-D7A6-FE33-0E0A-101D2E1A5C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EE567F4-BE0E-AB84-C927-CE194EB42B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40321A0-E095-3837-4F68-0144B2F5F4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2AE2733-4BAA-EA2C-7DE6-29035B317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91823-F2FE-4635-B7F3-FDACEDFD772F}" type="datetimeFigureOut">
              <a:rPr lang="ru-RU" smtClean="0"/>
              <a:t>01.07.2023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CD2FECB-5E17-E7F7-CE0B-60162F98B1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A6899C6-44AC-46EF-DF28-5A858B12BA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6B137-DA07-4763-97F9-C16B6AE6F8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02884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25051D8-F2FD-CF6A-0FAA-406B44C793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6DE82700-D4C8-2458-A014-49D454CA02A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BC047A7-DB10-4388-4297-910051C090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A7AE821-B5FB-1A40-DA24-9C6B28265F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91823-F2FE-4635-B7F3-FDACEDFD772F}" type="datetimeFigureOut">
              <a:rPr lang="ru-RU" smtClean="0"/>
              <a:t>01.07.2023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9245C55-3DD0-DD2A-F150-2DC23BADA1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247B9F3-A343-4FDD-04BF-723B17E2E8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6B137-DA07-4763-97F9-C16B6AE6F8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5271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A78C0EC-147F-9CC5-062B-910A79C1E7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625D773-6113-781F-B190-B19BF7A3F5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65BA2D5-033B-71B8-8107-8C073636F54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D91823-F2FE-4635-B7F3-FDACEDFD772F}" type="datetimeFigureOut">
              <a:rPr lang="ru-RU" smtClean="0"/>
              <a:t>01.07.2023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D564EA6-5962-6AAC-CABB-8BB424B830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DFDCAD9-842A-38D2-85C3-9BD9D3A096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A6B137-DA07-4763-97F9-C16B6AE6F8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454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0A8407E-82BF-F600-0096-5EEA1EA6AF6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4966D71-14F6-E075-2B72-8EC734AE277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EA34F92-0046-C58D-B69E-BFB8DEBBF8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6000" y="0"/>
            <a:ext cx="7200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33295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2DD8404-1094-3111-A1CB-D67CDAC5C9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326B62CA-55DD-EEF7-CF65-365426EF4FC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372" y="1027906"/>
            <a:ext cx="10113255" cy="4177214"/>
          </a:xfrm>
        </p:spPr>
      </p:pic>
    </p:spTree>
    <p:extLst>
      <p:ext uri="{BB962C8B-B14F-4D97-AF65-F5344CB8AC3E}">
        <p14:creationId xmlns:p14="http://schemas.microsoft.com/office/powerpoint/2010/main" val="29433841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70E0710-B6C5-E782-88E6-16B0F7F0EF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3D0DEC44-2827-A0A2-3430-70897332728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0" t="26907" r="5098" b="51756"/>
          <a:stretch/>
        </p:blipFill>
        <p:spPr>
          <a:xfrm>
            <a:off x="164018" y="1260975"/>
            <a:ext cx="11863964" cy="3758639"/>
          </a:xfrm>
        </p:spPr>
      </p:pic>
    </p:spTree>
    <p:extLst>
      <p:ext uri="{BB962C8B-B14F-4D97-AF65-F5344CB8AC3E}">
        <p14:creationId xmlns:p14="http://schemas.microsoft.com/office/powerpoint/2010/main" val="137772295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0</Words>
  <Application>Microsoft Office PowerPoint</Application>
  <PresentationFormat>Широкоэкранный</PresentationFormat>
  <Paragraphs>0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Жанар Байнуралина</dc:creator>
  <cp:lastModifiedBy>Жанар Байнуралина</cp:lastModifiedBy>
  <cp:revision>2</cp:revision>
  <dcterms:created xsi:type="dcterms:W3CDTF">2023-05-04T09:37:41Z</dcterms:created>
  <dcterms:modified xsi:type="dcterms:W3CDTF">2023-07-01T10:11:50Z</dcterms:modified>
</cp:coreProperties>
</file>