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72" r:id="rId2"/>
    <p:sldId id="273" r:id="rId3"/>
    <p:sldId id="274" r:id="rId4"/>
    <p:sldId id="257" r:id="rId5"/>
    <p:sldId id="258" r:id="rId6"/>
    <p:sldId id="259" r:id="rId7"/>
    <p:sldId id="263" r:id="rId8"/>
    <p:sldId id="261" r:id="rId9"/>
    <p:sldId id="260" r:id="rId10"/>
    <p:sldId id="262" r:id="rId11"/>
    <p:sldId id="275" r:id="rId12"/>
    <p:sldId id="266" r:id="rId13"/>
    <p:sldId id="267" r:id="rId14"/>
    <p:sldId id="279" r:id="rId15"/>
    <p:sldId id="277" r:id="rId16"/>
    <p:sldId id="27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6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74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015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790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1839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059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23186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535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3773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202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101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69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573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334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458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04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890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914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FFB47-AC6F-41C0-B36A-7F8487D204CF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AB7C02-D90B-4815-B7FC-6CFC29D77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88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Кубановедение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3 класс.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«С верою в сердце»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Федько Анна Николаевна  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МБОУСОШ №6 с.Вольное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СВЯТО-ПОКРОВСКИЙ ХРАМ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СТ.КАНЕВСКАЯ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530" y="2039942"/>
            <a:ext cx="6342513" cy="42424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694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ННА\Desktop\4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012" y="205649"/>
            <a:ext cx="5191914" cy="2945513"/>
          </a:xfrm>
          <a:prstGeom prst="rect">
            <a:avLst/>
          </a:prstGeom>
          <a:noFill/>
        </p:spPr>
      </p:pic>
      <p:pic>
        <p:nvPicPr>
          <p:cNvPr id="4099" name="Picture 3" descr="C:\Users\АННА\Desktop\fc7799d4dd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3575" y="702357"/>
            <a:ext cx="6555545" cy="5079465"/>
          </a:xfrm>
          <a:prstGeom prst="rect">
            <a:avLst/>
          </a:prstGeom>
          <a:noFill/>
        </p:spPr>
      </p:pic>
      <p:pic>
        <p:nvPicPr>
          <p:cNvPr id="4101" name="Picture 5" descr="C:\Users\АННА\Desktop\130421671_kolok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151" y="3221503"/>
            <a:ext cx="5195301" cy="3196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382135"/>
            <a:ext cx="8915399" cy="124194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ГОЛОС ХРАМА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2497540"/>
            <a:ext cx="8915399" cy="36575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БЛАГОВЕСТ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НАБАТ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ПЕРЕБОР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ТРЕЗВОН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ПЕРЕЗВОН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182" y="1937982"/>
            <a:ext cx="6475235" cy="40260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100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УГОЛ В ИЗБЕ КАЗАКА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311" y="1602760"/>
            <a:ext cx="5932934" cy="4286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5" y="1519311"/>
            <a:ext cx="5673556" cy="33783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92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АННА\Desktop\Krasnyj-ugol2-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150" y="647113"/>
            <a:ext cx="3699803" cy="5444197"/>
          </a:xfrm>
          <a:prstGeom prst="rect">
            <a:avLst/>
          </a:prstGeom>
          <a:noFill/>
        </p:spPr>
      </p:pic>
      <p:pic>
        <p:nvPicPr>
          <p:cNvPr id="1028" name="Picture 4" descr="C:\Users\АННА\Desktop\Krasnyj-ugol1a-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495" y="801858"/>
            <a:ext cx="7737232" cy="5064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esktop\imgpreview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082" y="4103295"/>
            <a:ext cx="2799472" cy="2424114"/>
          </a:xfrm>
          <a:prstGeom prst="rect">
            <a:avLst/>
          </a:prstGeom>
          <a:noFill/>
        </p:spPr>
      </p:pic>
      <p:pic>
        <p:nvPicPr>
          <p:cNvPr id="1027" name="Picture 3" descr="C:\Users\АННА\Desktop\081514_1631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354" y="0"/>
            <a:ext cx="5331655" cy="4085715"/>
          </a:xfrm>
          <a:prstGeom prst="rect">
            <a:avLst/>
          </a:prstGeom>
          <a:noFill/>
        </p:spPr>
      </p:pic>
      <p:pic>
        <p:nvPicPr>
          <p:cNvPr id="1028" name="Picture 4" descr="C:\Users\АННА\Desktop\slavyansk-na-kybani-foto-rossii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3686" y="0"/>
            <a:ext cx="6260123" cy="4455063"/>
          </a:xfrm>
          <a:prstGeom prst="rect">
            <a:avLst/>
          </a:prstGeom>
          <a:noFill/>
        </p:spPr>
      </p:pic>
      <p:pic>
        <p:nvPicPr>
          <p:cNvPr id="1029" name="Picture 5" descr="C:\Users\АННА\Desktop\dolm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35704" y="4051495"/>
            <a:ext cx="4120271" cy="2630659"/>
          </a:xfrm>
          <a:prstGeom prst="rect">
            <a:avLst/>
          </a:prstGeom>
          <a:noFill/>
        </p:spPr>
      </p:pic>
      <p:pic>
        <p:nvPicPr>
          <p:cNvPr id="1030" name="Picture 6" descr="C:\Users\АННА\Desktop\krasn_img_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60429" y="3573194"/>
            <a:ext cx="5212900" cy="3284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520505" y="1541145"/>
            <a:ext cx="3181350" cy="3114675"/>
          </a:xfrm>
          <a:prstGeom prst="smileyFace">
            <a:avLst>
              <a:gd name="adj" fmla="val 4653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4119929" y="1549938"/>
            <a:ext cx="3181350" cy="3114675"/>
          </a:xfrm>
          <a:prstGeom prst="smileyFace">
            <a:avLst>
              <a:gd name="adj" fmla="val -65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8185785" y="1568108"/>
            <a:ext cx="3181350" cy="3114675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esktop\984248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691" y="196948"/>
            <a:ext cx="5194935" cy="6443004"/>
          </a:xfrm>
          <a:prstGeom prst="rect">
            <a:avLst/>
          </a:prstGeom>
          <a:noFill/>
        </p:spPr>
      </p:pic>
      <p:pic>
        <p:nvPicPr>
          <p:cNvPr id="1027" name="Picture 3" descr="C:\Users\АННА\Desktop\bezymyannyj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01994" y="1167618"/>
            <a:ext cx="6790006" cy="4304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НА\Desktop\super.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420" y="253217"/>
            <a:ext cx="6893171" cy="5964703"/>
          </a:xfrm>
          <a:prstGeom prst="rect">
            <a:avLst/>
          </a:prstGeom>
          <a:noFill/>
        </p:spPr>
      </p:pic>
      <p:pic>
        <p:nvPicPr>
          <p:cNvPr id="2051" name="Picture 3" descr="C:\Users\АННА\Desktop\4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643532"/>
            <a:ext cx="2377440" cy="3214468"/>
          </a:xfrm>
          <a:prstGeom prst="rect">
            <a:avLst/>
          </a:prstGeom>
          <a:noFill/>
        </p:spPr>
      </p:pic>
      <p:pic>
        <p:nvPicPr>
          <p:cNvPr id="2052" name="Picture 4" descr="C:\Users\АННА\Desktop\img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7913" y="295422"/>
            <a:ext cx="4799868" cy="3390313"/>
          </a:xfrm>
          <a:prstGeom prst="rect">
            <a:avLst/>
          </a:prstGeom>
          <a:noFill/>
        </p:spPr>
      </p:pic>
      <p:pic>
        <p:nvPicPr>
          <p:cNvPr id="2053" name="Picture 5" descr="C:\Users\АННА\Desktop\3_pervikh_atamana_chernomorskogo_kazachego_voys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99274" y="3603283"/>
            <a:ext cx="5458264" cy="3078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Казак без веры – не казак!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67" y="1905000"/>
            <a:ext cx="5715000" cy="43910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87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736980"/>
            <a:ext cx="8915399" cy="10372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115403"/>
            <a:ext cx="8915399" cy="1173707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ВЕРОЮ В СЕРДЦЕ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594" y="3289110"/>
            <a:ext cx="6200633" cy="33587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322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СВЯТО – ТРОИЦКАЯ ЦЕРКОВЬ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902" y="1741227"/>
            <a:ext cx="4779264" cy="47548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25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5614" y="241972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ХРАМ БОГОЯВЛЕНИЯ ГОСПОДНЯ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СТ. КАЛИНИНСКОЙ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(построен без единого гвоздя)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793" y="2033077"/>
            <a:ext cx="6145331" cy="41715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231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870" y="624110"/>
            <a:ext cx="9484742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СВЯТО-НИКОЛЬСКИЙ ХРАМ В Г.АРМАВИРЕ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407" y="2112120"/>
            <a:ext cx="6810233" cy="45423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603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24110"/>
            <a:ext cx="9675811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СОБОР АЛЕКСАНДРА НЕВСКОГО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Г. КРАСНОДАРЕ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777" y="1905000"/>
            <a:ext cx="7665493" cy="47909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7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178</TotalTime>
  <Words>58</Words>
  <Application>Microsoft Office PowerPoint</Application>
  <PresentationFormat>Произвольный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Кубановедение. 3 класс. Тема: «С верою в сердце»</vt:lpstr>
      <vt:lpstr>Слайд 2</vt:lpstr>
      <vt:lpstr>Слайд 3</vt:lpstr>
      <vt:lpstr>Казак без веры – не казак!</vt:lpstr>
      <vt:lpstr>Тема урока:</vt:lpstr>
      <vt:lpstr>СВЯТО – ТРОИЦКАЯ ЦЕРКОВЬ</vt:lpstr>
      <vt:lpstr>ХРАМ БОГОЯВЛЕНИЯ ГОСПОДНЯ  В СТ. КАЛИНИНСКОЙ  (построен без единого гвоздя)</vt:lpstr>
      <vt:lpstr>СВЯТО-НИКОЛЬСКИЙ ХРАМ В Г.АРМАВИРЕ</vt:lpstr>
      <vt:lpstr>СОБОР АЛЕКСАНДРА НЕВСКОГО  В Г. КРАСНОДАРЕ</vt:lpstr>
      <vt:lpstr>СВЯТО-ПОКРОВСКИЙ ХРАМ СТ.КАНЕВСКАЯ</vt:lpstr>
      <vt:lpstr>Слайд 11</vt:lpstr>
      <vt:lpstr>ГОЛОС ХРАМА</vt:lpstr>
      <vt:lpstr>КРАСНЫЙ УГОЛ В ИЗБЕ КАЗАКА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домашнего задания</dc:title>
  <dc:creator>админ</dc:creator>
  <cp:lastModifiedBy>АННА</cp:lastModifiedBy>
  <cp:revision>32</cp:revision>
  <dcterms:created xsi:type="dcterms:W3CDTF">2016-01-25T16:58:31Z</dcterms:created>
  <dcterms:modified xsi:type="dcterms:W3CDTF">2023-07-05T14:59:35Z</dcterms:modified>
</cp:coreProperties>
</file>