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99" r:id="rId2"/>
    <p:sldId id="315" r:id="rId3"/>
    <p:sldId id="316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8" r:id="rId15"/>
    <p:sldId id="313" r:id="rId16"/>
    <p:sldId id="319" r:id="rId17"/>
    <p:sldId id="32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F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25" autoAdjust="0"/>
    <p:restoredTop sz="94660"/>
  </p:normalViewPr>
  <p:slideViewPr>
    <p:cSldViewPr>
      <p:cViewPr varScale="1">
        <p:scale>
          <a:sx n="95" d="100"/>
          <a:sy n="95" d="100"/>
        </p:scale>
        <p:origin x="-9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7000"/>
            <a:duotone>
              <a:schemeClr val="bg2">
                <a:shade val="12000"/>
                <a:satMod val="240000"/>
              </a:schemeClr>
              <a:schemeClr val="bg2">
                <a:tint val="6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3A038BF-35DD-4493-8A57-5DF8FF7A6F4A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84B91BA-F126-4616-B4D5-B1006B7CC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2844" y="857232"/>
            <a:ext cx="5357782" cy="35719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  <a:t>Путешествие в мир </a:t>
            </a:r>
            <a:br>
              <a:rPr lang="ru-RU" sz="6000" b="1" dirty="0" smtClean="0">
                <a:solidFill>
                  <a:srgbClr val="7030A0"/>
                </a:solidFill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6000" b="1" dirty="0" smtClean="0">
                <a:solidFill>
                  <a:srgbClr val="7030A0"/>
                </a:solidFill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  <a:t>музыки</a:t>
            </a:r>
            <a:endParaRPr lang="ru-RU" sz="6000" b="1" dirty="0">
              <a:solidFill>
                <a:srgbClr val="7030A0"/>
              </a:solidFill>
              <a:latin typeface="Book Antiqua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Рисунок 3" descr="05_13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603328" y="571480"/>
            <a:ext cx="3326390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860_god_starinnaja_gravjura_akvarel_damy_u_shirmy_s55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11960" y="341908"/>
            <a:ext cx="4320480" cy="617901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258816" cy="42127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Г. Мари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«Ария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в старинном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стиле»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8817-1000x83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88639"/>
            <a:ext cx="6912768" cy="518457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691680" y="5445224"/>
            <a:ext cx="6993656" cy="95248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4000" b="1" dirty="0" smtClean="0"/>
              <a:t>М. В. Глинка Фуга ля минор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661317183_24-kartinkin-net-p-fon-dlya-prezentatsii-muzikalnogo-rukovodi-2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260648"/>
            <a:ext cx="7560840" cy="504056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71600" y="5373216"/>
            <a:ext cx="7572428" cy="12858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Ю. Сулимов «Мелодия»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643477806_19-abrakadabra-fun-p-peizazh-s-ribakom-3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908720"/>
            <a:ext cx="7342006" cy="542545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Ф. Шуберт «Песня рыбака»</a:t>
            </a:r>
            <a:br>
              <a:rPr lang="ru-RU" sz="4400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w-4052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428604"/>
            <a:ext cx="6786610" cy="452661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34" y="5000636"/>
            <a:ext cx="8136664" cy="1643074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4000" b="1" dirty="0" smtClean="0"/>
              <a:t>В. Моцарт Ария Царицы ночи из оперы «Волшебная флейта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Муз. А. </a:t>
            </a:r>
            <a:r>
              <a:rPr lang="ru-RU" sz="4400" b="1" dirty="0" err="1" smtClean="0">
                <a:solidFill>
                  <a:srgbClr val="002060"/>
                </a:solidFill>
              </a:rPr>
              <a:t>Гурилëва</a:t>
            </a:r>
            <a:r>
              <a:rPr lang="ru-RU" sz="4400" b="1" dirty="0" smtClean="0">
                <a:solidFill>
                  <a:srgbClr val="002060"/>
                </a:solidFill>
              </a:rPr>
              <a:t>, 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сл. П. Полежаева «Сарафанчик»</a:t>
            </a:r>
            <a:endParaRPr lang="ru-RU" dirty="0"/>
          </a:p>
        </p:txBody>
      </p:sp>
      <p:pic>
        <p:nvPicPr>
          <p:cNvPr id="3074" name="Picture 2" descr="C:\Users\zenzo\Downloads\slide_20_cut-photo.r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412776"/>
            <a:ext cx="7553325" cy="503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KMO_166463_00096_1_t218_1744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4264" y="1524000"/>
            <a:ext cx="8135471" cy="4572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А. Хачатурян «Колыбельная» из балета «</a:t>
            </a:r>
            <a:r>
              <a:rPr lang="ru-RU" sz="4000" b="1" dirty="0" err="1" smtClean="0"/>
              <a:t>Гаяне</a:t>
            </a:r>
            <a:r>
              <a:rPr lang="ru-RU" sz="4000" b="1" dirty="0" smtClean="0"/>
              <a:t>»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:\Презентации\img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7667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Презентации\b04d98817af01ddd5abc1ce43609c8ac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332656"/>
            <a:ext cx="8069263" cy="6051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I:\Презентации\screen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04664"/>
            <a:ext cx="8313441" cy="6235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I:\Презентации\screen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8159749" cy="6119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I:\Презентации\slide-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931" y="785794"/>
            <a:ext cx="7726721" cy="5787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I:\Презентации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428604"/>
            <a:ext cx="7988329" cy="5991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I:\Презентации\a43da214caec06fdc1f224040ed183006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0"/>
            <a:ext cx="7226166" cy="542928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714348" y="5429264"/>
            <a:ext cx="7215238" cy="1000132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 smtClean="0">
                <a:solidFill>
                  <a:srgbClr val="002060"/>
                </a:solidFill>
              </a:rPr>
              <a:t>«Мой садик»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206-2061761_colorful-butterflies-1920-x-1080-butterfly-backgrounds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3568" y="0"/>
            <a:ext cx="7500958" cy="594108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571604" y="5786454"/>
            <a:ext cx="7143800" cy="785818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4000" b="1" dirty="0" smtClean="0">
                <a:solidFill>
                  <a:srgbClr val="002060"/>
                </a:solidFill>
              </a:rPr>
              <a:t>В. Шер «Бабочки»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I:\Презентации\c2896ca566473410da3e644eed477bb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2656"/>
            <a:ext cx="3714760" cy="5572140"/>
          </a:xfrm>
          <a:prstGeom prst="rect">
            <a:avLst/>
          </a:prstGeom>
          <a:noFill/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 flipH="1">
            <a:off x="4860032" y="1325880"/>
            <a:ext cx="3744416" cy="13830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sz="half" idx="1"/>
          </p:nvPr>
        </p:nvSpPr>
        <p:spPr>
          <a:xfrm>
            <a:off x="1028672" y="5072050"/>
            <a:ext cx="8115328" cy="1785950"/>
          </a:xfrm>
        </p:spPr>
        <p:txBody>
          <a:bodyPr>
            <a:normAutofit fontScale="40000" lnSpcReduction="20000"/>
          </a:bodyPr>
          <a:lstStyle/>
          <a:p>
            <a:pPr algn="r">
              <a:buNone/>
            </a:pPr>
            <a:r>
              <a:rPr lang="ru-RU" sz="9000" b="1" dirty="0" err="1" smtClean="0">
                <a:solidFill>
                  <a:srgbClr val="002060"/>
                </a:solidFill>
              </a:rPr>
              <a:t>Иоганнес</a:t>
            </a:r>
            <a:r>
              <a:rPr lang="ru-RU" sz="9000" b="1" dirty="0" smtClean="0">
                <a:solidFill>
                  <a:srgbClr val="002060"/>
                </a:solidFill>
              </a:rPr>
              <a:t> Брамс, </a:t>
            </a:r>
          </a:p>
          <a:p>
            <a:pPr algn="r">
              <a:buNone/>
            </a:pPr>
            <a:r>
              <a:rPr lang="ru-RU" sz="9000" b="1" dirty="0" smtClean="0">
                <a:solidFill>
                  <a:srgbClr val="002060"/>
                </a:solidFill>
              </a:rPr>
              <a:t>текст </a:t>
            </a:r>
          </a:p>
          <a:p>
            <a:pPr algn="r">
              <a:buNone/>
            </a:pPr>
            <a:r>
              <a:rPr lang="ru-RU" sz="9000" b="1" dirty="0" err="1" smtClean="0">
                <a:solidFill>
                  <a:srgbClr val="002060"/>
                </a:solidFill>
              </a:rPr>
              <a:t>Эм</a:t>
            </a:r>
            <a:r>
              <a:rPr lang="ru-RU" sz="9000" b="1" dirty="0" smtClean="0">
                <a:solidFill>
                  <a:srgbClr val="002060"/>
                </a:solidFill>
              </a:rPr>
              <a:t>. Александровой«Соловей»</a:t>
            </a:r>
          </a:p>
          <a:p>
            <a:endParaRPr lang="ru-RU" dirty="0"/>
          </a:p>
        </p:txBody>
      </p:sp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>
          <a:xfrm>
            <a:off x="4643438" y="357166"/>
            <a:ext cx="4059936" cy="4572000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8916" name="Picture 4" descr="I:\Презентации\1648927202_32-vsegda-pomnim-com-p-solovei-v-lesu-foto-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332656"/>
            <a:ext cx="4899589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</TotalTime>
  <Words>74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Путешествие в мир  музыки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Г. Мари  «Ария  в старинном  стиле»</vt:lpstr>
      <vt:lpstr>Слайд 11</vt:lpstr>
      <vt:lpstr>Слайд 12</vt:lpstr>
      <vt:lpstr>Ф. Шуберт «Песня рыбака» </vt:lpstr>
      <vt:lpstr>Слайд 14</vt:lpstr>
      <vt:lpstr>Муз. А. Гурилëва,  сл. П. Полежаева «Сарафанчик»</vt:lpstr>
      <vt:lpstr>А. Хачатурян «Колыбельная» из балета «Гаяне»</vt:lpstr>
      <vt:lpstr>Слайд 17</vt:lpstr>
    </vt:vector>
  </TitlesOfParts>
  <Company>shkola34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Жанры инструментальной и вокальной музыки.</dc:title>
  <dc:creator>30</dc:creator>
  <cp:lastModifiedBy>Сергей Зенкин</cp:lastModifiedBy>
  <cp:revision>75</cp:revision>
  <dcterms:created xsi:type="dcterms:W3CDTF">2009-11-30T07:24:46Z</dcterms:created>
  <dcterms:modified xsi:type="dcterms:W3CDTF">2023-07-05T13:24:10Z</dcterms:modified>
</cp:coreProperties>
</file>