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7FA6E13-9E32-4D77-B190-9271495FF8AA}" type="datetimeFigureOut">
              <a:rPr lang="ru-RU" smtClean="0"/>
              <a:t>01.07.2023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4585235B-1DF4-474C-B5F0-D0BD41A9BA4E}" type="slidenum">
              <a:rPr lang="ru-RU" smtClean="0"/>
              <a:t>‹#›</a:t>
            </a:fld>
            <a:endParaRPr lang="ru-RU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92924446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A6E13-9E32-4D77-B190-9271495FF8AA}" type="datetimeFigureOut">
              <a:rPr lang="ru-RU" smtClean="0"/>
              <a:t>01.07.2023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5235B-1DF4-474C-B5F0-D0BD41A9BA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43076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A6E13-9E32-4D77-B190-9271495FF8AA}" type="datetimeFigureOut">
              <a:rPr lang="ru-RU" smtClean="0"/>
              <a:t>01.07.2023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5235B-1DF4-474C-B5F0-D0BD41A9BA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71397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A6E13-9E32-4D77-B190-9271495FF8AA}" type="datetimeFigureOut">
              <a:rPr lang="ru-RU" smtClean="0"/>
              <a:t>01.07.2023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5235B-1DF4-474C-B5F0-D0BD41A9BA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05418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7FA6E13-9E32-4D77-B190-9271495FF8AA}" type="datetimeFigureOut">
              <a:rPr lang="ru-RU" smtClean="0"/>
              <a:t>01.07.2023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585235B-1DF4-474C-B5F0-D0BD41A9BA4E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31975215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A6E13-9E32-4D77-B190-9271495FF8AA}" type="datetimeFigureOut">
              <a:rPr lang="ru-RU" smtClean="0"/>
              <a:t>01.07.2023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5235B-1DF4-474C-B5F0-D0BD41A9BA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3275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A6E13-9E32-4D77-B190-9271495FF8AA}" type="datetimeFigureOut">
              <a:rPr lang="ru-RU" smtClean="0"/>
              <a:t>01.07.2023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5235B-1DF4-474C-B5F0-D0BD41A9BA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27128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A6E13-9E32-4D77-B190-9271495FF8AA}" type="datetimeFigureOut">
              <a:rPr lang="ru-RU" smtClean="0"/>
              <a:t>01.07.2023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5235B-1DF4-474C-B5F0-D0BD41A9BA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00019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A6E13-9E32-4D77-B190-9271495FF8AA}" type="datetimeFigureOut">
              <a:rPr lang="ru-RU" smtClean="0"/>
              <a:t>01.07.2023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5235B-1DF4-474C-B5F0-D0BD41A9BA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01314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7FA6E13-9E32-4D77-B190-9271495FF8AA}" type="datetimeFigureOut">
              <a:rPr lang="ru-RU" smtClean="0"/>
              <a:t>01.07.2023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585235B-1DF4-474C-B5F0-D0BD41A9BA4E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33941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7FA6E13-9E32-4D77-B190-9271495FF8AA}" type="datetimeFigureOut">
              <a:rPr lang="ru-RU" smtClean="0"/>
              <a:t>01.07.2023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585235B-1DF4-474C-B5F0-D0BD41A9BA4E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50286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67FA6E13-9E32-4D77-B190-9271495FF8AA}" type="datetimeFigureOut">
              <a:rPr lang="ru-RU" smtClean="0"/>
              <a:t>01.07.2023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4585235B-1DF4-474C-B5F0-D0BD41A9BA4E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789966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27CE582-CC04-D634-2319-9FB9B19D1978}"/>
              </a:ext>
            </a:extLst>
          </p:cNvPr>
          <p:cNvSpPr txBox="1"/>
          <p:nvPr/>
        </p:nvSpPr>
        <p:spPr>
          <a:xfrm>
            <a:off x="1158240" y="1550120"/>
            <a:ext cx="9875520" cy="42187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Встретились однажды две давние подруги, которые уже на пенсии - Галина Петровна и Валентина Ивановна. И вот они заговорили о жизни, а также разговор зашел о пенсии. Галина Петровна сказала, что всегда ходит получать пенсию на почту, приходится стоять большую очередь и за это время она очень устает. Валентина Ивановна очень удивилась этому, так как она получает пенсию на банковскую карту, поэтому на почту давно не ходит и уже и забыла, что такое стоять в очереди. </a:t>
            </a:r>
            <a:endParaRPr lang="ru-RU" sz="2800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52017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27CE582-CC04-D634-2319-9FB9B19D1978}"/>
              </a:ext>
            </a:extLst>
          </p:cNvPr>
          <p:cNvSpPr txBox="1"/>
          <p:nvPr/>
        </p:nvSpPr>
        <p:spPr>
          <a:xfrm>
            <a:off x="1158240" y="1381308"/>
            <a:ext cx="9875520" cy="3757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8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</a:t>
            </a:r>
            <a:r>
              <a:rPr lang="ru-RU" sz="2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альчик Артем хочет накопить денег на новые ролики, которые стоят 60 рублей в интернет-магазине, а если покупать в магазине офлайн, то они будут на 10 дороже. У него есть банковская карта, на которой хранятся деньги, полученные от родителей на карманные расходы. Сейчас у Артема на счету на карте 30 рублей, помимо этого у него есть бумажные деньги, подаренные родственниками в размере 15 рублей. </a:t>
            </a:r>
            <a:endParaRPr lang="ru-RU" sz="2800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1628311"/>
      </p:ext>
    </p:extLst>
  </p:cSld>
  <p:clrMapOvr>
    <a:masterClrMapping/>
  </p:clrMapOvr>
</p:sld>
</file>

<file path=ppt/theme/theme1.xml><?xml version="1.0" encoding="utf-8"?>
<a:theme xmlns:a="http://schemas.openxmlformats.org/drawingml/2006/main" name="Уголки">
  <a:themeElements>
    <a:clrScheme name="Уголки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Уголки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Уголки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TM10001105[[fn=Уголки]]</Template>
  <TotalTime>5</TotalTime>
  <Words>160</Words>
  <Application>Microsoft Office PowerPoint</Application>
  <PresentationFormat>Широкоэкранный</PresentationFormat>
  <Paragraphs>2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Calibri</vt:lpstr>
      <vt:lpstr>Franklin Gothic Book</vt:lpstr>
      <vt:lpstr>Times New Roman</vt:lpstr>
      <vt:lpstr>Уголки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Жанар Байнуралина</dc:creator>
  <cp:lastModifiedBy>Жанар Байнуралина</cp:lastModifiedBy>
  <cp:revision>1</cp:revision>
  <dcterms:created xsi:type="dcterms:W3CDTF">2023-07-01T09:26:45Z</dcterms:created>
  <dcterms:modified xsi:type="dcterms:W3CDTF">2023-07-01T09:31:48Z</dcterms:modified>
</cp:coreProperties>
</file>