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63" r:id="rId5"/>
    <p:sldId id="259" r:id="rId6"/>
    <p:sldId id="260" r:id="rId7"/>
    <p:sldId id="258" r:id="rId8"/>
    <p:sldId id="262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877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880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991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65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106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153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398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866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918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52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204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7871698-EB16-4119-A37F-560765FD39E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03905F7-1B54-4171-88B7-DFA46B85E1A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90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64197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Функциональные пробы и индексы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3785937"/>
            <a:ext cx="10058400" cy="1812684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Для урока физической культуры 7-11 класса на дистанционном </a:t>
            </a:r>
            <a:r>
              <a:rPr lang="ru-RU" sz="2000" dirty="0" smtClean="0"/>
              <a:t>обучении</a:t>
            </a:r>
          </a:p>
          <a:p>
            <a:pPr algn="ctr"/>
            <a:r>
              <a:rPr lang="ru-RU" sz="2000" dirty="0" smtClean="0"/>
              <a:t>Разработал: учитель физической культуры </a:t>
            </a:r>
            <a:r>
              <a:rPr lang="ru-RU" sz="2000" dirty="0" err="1" smtClean="0"/>
              <a:t>И.Ф.Юровских</a:t>
            </a:r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557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799" y="269185"/>
            <a:ext cx="11598442" cy="5582491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Функциональная проба </a:t>
            </a:r>
            <a:r>
              <a:rPr lang="ru-RU" sz="4400" dirty="0"/>
              <a:t>— это </a:t>
            </a:r>
            <a:r>
              <a:rPr lang="ru-RU" sz="4400" dirty="0" smtClean="0"/>
              <a:t>какая-либо нагрузка (или воздействие), </a:t>
            </a:r>
            <a:r>
              <a:rPr lang="ru-RU" sz="4400" dirty="0"/>
              <a:t>которая дается обследуемому с целью определения функционального состояния, возможностей и способностей какого-либо органа, системы или организма в целом.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sz="4000" dirty="0" smtClean="0">
                <a:solidFill>
                  <a:srgbClr val="FF0000"/>
                </a:solidFill>
              </a:rPr>
              <a:t>Индексы физического развития </a:t>
            </a:r>
            <a:r>
              <a:rPr lang="ru-RU" sz="4000" dirty="0" smtClean="0"/>
              <a:t>– это показатели развития тела человека.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0343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995" y="0"/>
            <a:ext cx="8094846" cy="6063230"/>
          </a:xfrm>
        </p:spPr>
      </p:pic>
    </p:spTree>
    <p:extLst>
      <p:ext uri="{BB962C8B-B14F-4D97-AF65-F5344CB8AC3E}">
        <p14:creationId xmlns:p14="http://schemas.microsoft.com/office/powerpoint/2010/main" val="36835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770021"/>
            <a:ext cx="10058400" cy="5099073"/>
          </a:xfrm>
        </p:spPr>
        <p:txBody>
          <a:bodyPr>
            <a:normAutofit/>
          </a:bodyPr>
          <a:lstStyle/>
          <a:p>
            <a:endParaRPr lang="en-US" sz="4000" b="1" u="sng" dirty="0" smtClean="0"/>
          </a:p>
          <a:p>
            <a:endParaRPr lang="en-US" sz="4000" b="1" u="sng"/>
          </a:p>
          <a:p>
            <a:r>
              <a:rPr lang="ru-RU" sz="4000" b="1" u="sng" smtClean="0"/>
              <a:t>Индекс </a:t>
            </a:r>
            <a:r>
              <a:rPr lang="ru-RU" sz="4000" b="1" u="sng" dirty="0"/>
              <a:t>массы тела(ИМТ) </a:t>
            </a:r>
            <a:r>
              <a:rPr lang="ru-RU" sz="4000" b="1" u="sng" dirty="0" smtClean="0"/>
              <a:t>=</a:t>
            </a:r>
          </a:p>
          <a:p>
            <a:r>
              <a:rPr lang="ru-RU" sz="4000" b="1" u="sng" dirty="0" smtClean="0"/>
              <a:t> </a:t>
            </a:r>
            <a:r>
              <a:rPr lang="ru-RU" sz="4000" b="1" u="sng" dirty="0"/>
              <a:t>масса тела (кг) / рост (метры) ²</a:t>
            </a:r>
            <a:endParaRPr lang="ru-RU" sz="4000" dirty="0"/>
          </a:p>
          <a:p>
            <a:r>
              <a:rPr lang="ru-RU" sz="4000" dirty="0"/>
              <a:t>Пример: масса тела человека 60 кг, рост 165 см (1,65 м)</a:t>
            </a:r>
          </a:p>
          <a:p>
            <a:r>
              <a:rPr lang="ru-RU" sz="4000" dirty="0"/>
              <a:t>ИМТ = 60 кг/ (1,65 х 1,65 ) </a:t>
            </a:r>
            <a:r>
              <a:rPr lang="ru-RU" sz="4000" dirty="0" err="1"/>
              <a:t>м.кв</a:t>
            </a:r>
            <a:r>
              <a:rPr lang="ru-RU" sz="4000" dirty="0"/>
              <a:t>. = 22</a:t>
            </a:r>
          </a:p>
        </p:txBody>
      </p:sp>
    </p:spTree>
    <p:extLst>
      <p:ext uri="{BB962C8B-B14F-4D97-AF65-F5344CB8AC3E}">
        <p14:creationId xmlns:p14="http://schemas.microsoft.com/office/powerpoint/2010/main" val="113133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Расшифровка результата: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253" y="1039750"/>
            <a:ext cx="8213433" cy="5136461"/>
          </a:xfrm>
        </p:spPr>
      </p:pic>
    </p:spTree>
    <p:extLst>
      <p:ext uri="{BB962C8B-B14F-4D97-AF65-F5344CB8AC3E}">
        <p14:creationId xmlns:p14="http://schemas.microsoft.com/office/powerpoint/2010/main" val="101252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85963"/>
            <a:ext cx="8335478" cy="6251609"/>
          </a:xfrm>
        </p:spPr>
      </p:pic>
    </p:spTree>
    <p:extLst>
      <p:ext uri="{BB962C8B-B14F-4D97-AF65-F5344CB8AC3E}">
        <p14:creationId xmlns:p14="http://schemas.microsoft.com/office/powerpoint/2010/main" val="380308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2149" y="418011"/>
            <a:ext cx="10859588" cy="3996751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 </a:t>
            </a:r>
            <a:r>
              <a:rPr lang="ru-RU" sz="2900" dirty="0"/>
              <a:t>1. </a:t>
            </a:r>
            <a:r>
              <a:rPr lang="ru-RU" sz="4400" b="1" dirty="0"/>
              <a:t>Проба </a:t>
            </a:r>
            <a:r>
              <a:rPr lang="ru-RU" sz="4400" b="1" dirty="0" err="1"/>
              <a:t>Ромберга</a:t>
            </a:r>
            <a:endParaRPr lang="ru-RU" sz="4400" b="1" dirty="0"/>
          </a:p>
          <a:p>
            <a:pPr>
              <a:lnSpc>
                <a:spcPct val="120000"/>
              </a:lnSpc>
            </a:pPr>
            <a:r>
              <a:rPr lang="ru-RU" sz="2900" dirty="0" smtClean="0"/>
              <a:t> </a:t>
            </a:r>
            <a:r>
              <a:rPr lang="ru-RU" sz="3400" dirty="0"/>
              <a:t>Выполняется стоя, с вытянутыми перед собой руками и закрытыми глазами. При этом ноги должны быть сдвинуты вместе, ступни соприкасаются друг с другом. Постойте в такой позе 15-20 секунд, не открывая глаз.  Таким образом, поза </a:t>
            </a:r>
            <a:r>
              <a:rPr lang="ru-RU" sz="3400" dirty="0" err="1"/>
              <a:t>Ромберга</a:t>
            </a:r>
            <a:r>
              <a:rPr lang="ru-RU" sz="3400" dirty="0"/>
              <a:t> позволяет выявлять как нарушения со стороны вестибулярного аппарата, так и иные патологии нервной системы.</a:t>
            </a:r>
          </a:p>
          <a:p>
            <a:r>
              <a:rPr lang="ru-RU" sz="3400" dirty="0"/>
              <a:t>Оценка результатов пробы </a:t>
            </a:r>
            <a:r>
              <a:rPr lang="ru-RU" sz="3400" dirty="0" err="1"/>
              <a:t>Ромберга</a:t>
            </a:r>
            <a:r>
              <a:rPr lang="ru-RU" sz="3400" dirty="0"/>
              <a:t>.</a:t>
            </a:r>
          </a:p>
          <a:p>
            <a:r>
              <a:rPr lang="ru-RU" sz="3400" dirty="0"/>
              <a:t>1. Сохранение позы без тремора 15 сек. – норма;</a:t>
            </a:r>
          </a:p>
          <a:p>
            <a:r>
              <a:rPr lang="ru-RU" sz="3400" dirty="0"/>
              <a:t>2. Появление незначительных движений при времени более 15 сек. – удовлетворительно;</a:t>
            </a:r>
          </a:p>
          <a:p>
            <a:r>
              <a:rPr lang="ru-RU" sz="3400" dirty="0"/>
              <a:t>3. Удержание позиции менее 15 сек. – неудовлетворительно.</a:t>
            </a:r>
          </a:p>
          <a:p>
            <a:r>
              <a:rPr lang="ru-RU" sz="3400" dirty="0"/>
              <a:t>		</a:t>
            </a:r>
          </a:p>
          <a:p>
            <a:r>
              <a:rPr lang="ru-RU" sz="3400" dirty="0"/>
              <a:t>Вывод: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365675"/>
              </p:ext>
            </p:extLst>
          </p:nvPr>
        </p:nvGraphicFramePr>
        <p:xfrm>
          <a:off x="2923327" y="3992192"/>
          <a:ext cx="770556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390"/>
                <a:gridCol w="2356854"/>
                <a:gridCol w="1495926"/>
                <a:gridCol w="1926390"/>
              </a:tblGrid>
              <a:tr h="770021"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Функцион.проба</a:t>
                      </a:r>
                      <a:r>
                        <a:rPr lang="ru-RU" sz="180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Тело раскачивается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Руки и веки дрожат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Время до потери равновесия</a:t>
                      </a:r>
                    </a:p>
                    <a:p>
                      <a:r>
                        <a:rPr lang="ru-RU" sz="1800" dirty="0" smtClean="0"/>
                        <a:t>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8687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Проба </a:t>
                      </a:r>
                      <a:r>
                        <a:rPr lang="ru-RU" sz="1800" dirty="0" err="1" smtClean="0"/>
                        <a:t>Ромберга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Да/нет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Да/нет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25 сек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03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710" y="134089"/>
            <a:ext cx="8576109" cy="6432083"/>
          </a:xfrm>
        </p:spPr>
      </p:pic>
    </p:spTree>
    <p:extLst>
      <p:ext uri="{BB962C8B-B14F-4D97-AF65-F5344CB8AC3E}">
        <p14:creationId xmlns:p14="http://schemas.microsoft.com/office/powerpoint/2010/main" val="283012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Рассчитать Индекс </a:t>
            </a:r>
            <a:r>
              <a:rPr lang="ru-RU" dirty="0" err="1" smtClean="0"/>
              <a:t>Пинье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ИМТ двух человек (мамы, папы, тети, дяди, бабушки) и сделать оценку результатов.</a:t>
            </a:r>
          </a:p>
          <a:p>
            <a:r>
              <a:rPr lang="ru-RU" dirty="0" smtClean="0"/>
              <a:t>3. Провести Пробу </a:t>
            </a:r>
            <a:r>
              <a:rPr lang="ru-RU" dirty="0" err="1" smtClean="0"/>
              <a:t>Ромберга</a:t>
            </a:r>
            <a:r>
              <a:rPr lang="ru-RU" dirty="0" smtClean="0"/>
              <a:t> и сделать вывод.</a:t>
            </a:r>
          </a:p>
          <a:p>
            <a:r>
              <a:rPr lang="ru-RU" dirty="0" smtClean="0"/>
              <a:t>4. Провести Пробу Штанге в присутствии родителей и </a:t>
            </a:r>
            <a:r>
              <a:rPr lang="ru-RU" smtClean="0"/>
              <a:t>сделать оценку пробы.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3260816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106</TotalTime>
  <Words>274</Words>
  <Application>Microsoft Office PowerPoint</Application>
  <PresentationFormat>Широкоэкранный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Ретро</vt:lpstr>
      <vt:lpstr>Функциональные пробы и индексы</vt:lpstr>
      <vt:lpstr>Презентация PowerPoint</vt:lpstr>
      <vt:lpstr>Презентация PowerPoint</vt:lpstr>
      <vt:lpstr>Презентация PowerPoint</vt:lpstr>
      <vt:lpstr>Расшифровка результата: 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Митюков Дмитрий Николаевич</cp:lastModifiedBy>
  <cp:revision>11</cp:revision>
  <dcterms:created xsi:type="dcterms:W3CDTF">2020-11-25T12:19:55Z</dcterms:created>
  <dcterms:modified xsi:type="dcterms:W3CDTF">2023-07-06T09:47:25Z</dcterms:modified>
</cp:coreProperties>
</file>