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89" r:id="rId2"/>
    <p:sldId id="315" r:id="rId3"/>
    <p:sldId id="320" r:id="rId4"/>
    <p:sldId id="316" r:id="rId5"/>
    <p:sldId id="328" r:id="rId6"/>
    <p:sldId id="329" r:id="rId7"/>
    <p:sldId id="325" r:id="rId8"/>
    <p:sldId id="327" r:id="rId9"/>
    <p:sldId id="330" r:id="rId10"/>
    <p:sldId id="331" r:id="rId11"/>
    <p:sldId id="333" r:id="rId12"/>
    <p:sldId id="334" r:id="rId13"/>
    <p:sldId id="335" r:id="rId14"/>
    <p:sldId id="336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54" r:id="rId31"/>
    <p:sldId id="355" r:id="rId32"/>
    <p:sldId id="321" r:id="rId33"/>
    <p:sldId id="256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3F3F3"/>
    <a:srgbClr val="EAEAEA"/>
    <a:srgbClr val="DDDDDD"/>
    <a:srgbClr val="CC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74" d="100"/>
          <a:sy n="74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6675DC-B8F7-49BD-8A50-FAFA2B14BED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95727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675DC-B8F7-49BD-8A50-FAFA2B14BEDA}" type="slidenum">
              <a:rPr lang="en-US" altLang="ru-RU" smtClean="0"/>
              <a:pPr/>
              <a:t>11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13961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3235325" y="377825"/>
            <a:ext cx="2727325" cy="1800225"/>
          </a:xfrm>
          <a:custGeom>
            <a:avLst/>
            <a:gdLst>
              <a:gd name="T0" fmla="*/ 32 w 1718"/>
              <a:gd name="T1" fmla="*/ 70 h 1134"/>
              <a:gd name="T2" fmla="*/ 138 w 1718"/>
              <a:gd name="T3" fmla="*/ 20 h 1134"/>
              <a:gd name="T4" fmla="*/ 412 w 1718"/>
              <a:gd name="T5" fmla="*/ 32 h 1134"/>
              <a:gd name="T6" fmla="*/ 682 w 1718"/>
              <a:gd name="T7" fmla="*/ 11 h 1134"/>
              <a:gd name="T8" fmla="*/ 1010 w 1718"/>
              <a:gd name="T9" fmla="*/ 17 h 1134"/>
              <a:gd name="T10" fmla="*/ 1276 w 1718"/>
              <a:gd name="T11" fmla="*/ 30 h 1134"/>
              <a:gd name="T12" fmla="*/ 1462 w 1718"/>
              <a:gd name="T13" fmla="*/ 11 h 1134"/>
              <a:gd name="T14" fmla="*/ 1618 w 1718"/>
              <a:gd name="T15" fmla="*/ 18 h 1134"/>
              <a:gd name="T16" fmla="*/ 1704 w 1718"/>
              <a:gd name="T17" fmla="*/ 120 h 1134"/>
              <a:gd name="T18" fmla="*/ 1700 w 1718"/>
              <a:gd name="T19" fmla="*/ 338 h 1134"/>
              <a:gd name="T20" fmla="*/ 1708 w 1718"/>
              <a:gd name="T21" fmla="*/ 665 h 1134"/>
              <a:gd name="T22" fmla="*/ 1698 w 1718"/>
              <a:gd name="T23" fmla="*/ 857 h 1134"/>
              <a:gd name="T24" fmla="*/ 1710 w 1718"/>
              <a:gd name="T25" fmla="*/ 1043 h 1134"/>
              <a:gd name="T26" fmla="*/ 1656 w 1718"/>
              <a:gd name="T27" fmla="*/ 1120 h 1134"/>
              <a:gd name="T28" fmla="*/ 1480 w 1718"/>
              <a:gd name="T29" fmla="*/ 1122 h 1134"/>
              <a:gd name="T30" fmla="*/ 1254 w 1718"/>
              <a:gd name="T31" fmla="*/ 1111 h 1134"/>
              <a:gd name="T32" fmla="*/ 920 w 1718"/>
              <a:gd name="T33" fmla="*/ 1126 h 1134"/>
              <a:gd name="T34" fmla="*/ 584 w 1718"/>
              <a:gd name="T35" fmla="*/ 1109 h 1134"/>
              <a:gd name="T36" fmla="*/ 322 w 1718"/>
              <a:gd name="T37" fmla="*/ 1123 h 1134"/>
              <a:gd name="T38" fmla="*/ 88 w 1718"/>
              <a:gd name="T39" fmla="*/ 1116 h 1134"/>
              <a:gd name="T40" fmla="*/ 14 w 1718"/>
              <a:gd name="T41" fmla="*/ 1029 h 1134"/>
              <a:gd name="T42" fmla="*/ 23 w 1718"/>
              <a:gd name="T43" fmla="*/ 847 h 1134"/>
              <a:gd name="T44" fmla="*/ 20 w 1718"/>
              <a:gd name="T45" fmla="*/ 657 h 1134"/>
              <a:gd name="T46" fmla="*/ 4 w 1718"/>
              <a:gd name="T47" fmla="*/ 405 h 1134"/>
              <a:gd name="T48" fmla="*/ 20 w 1718"/>
              <a:gd name="T49" fmla="*/ 222 h 1134"/>
              <a:gd name="T50" fmla="*/ 32 w 1718"/>
              <a:gd name="T51" fmla="*/ 7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6156325" y="2398713"/>
            <a:ext cx="2727325" cy="1800225"/>
          </a:xfrm>
          <a:custGeom>
            <a:avLst/>
            <a:gdLst>
              <a:gd name="T0" fmla="*/ 32 w 1718"/>
              <a:gd name="T1" fmla="*/ 70 h 1134"/>
              <a:gd name="T2" fmla="*/ 138 w 1718"/>
              <a:gd name="T3" fmla="*/ 20 h 1134"/>
              <a:gd name="T4" fmla="*/ 412 w 1718"/>
              <a:gd name="T5" fmla="*/ 32 h 1134"/>
              <a:gd name="T6" fmla="*/ 682 w 1718"/>
              <a:gd name="T7" fmla="*/ 11 h 1134"/>
              <a:gd name="T8" fmla="*/ 1010 w 1718"/>
              <a:gd name="T9" fmla="*/ 17 h 1134"/>
              <a:gd name="T10" fmla="*/ 1276 w 1718"/>
              <a:gd name="T11" fmla="*/ 30 h 1134"/>
              <a:gd name="T12" fmla="*/ 1462 w 1718"/>
              <a:gd name="T13" fmla="*/ 11 h 1134"/>
              <a:gd name="T14" fmla="*/ 1618 w 1718"/>
              <a:gd name="T15" fmla="*/ 18 h 1134"/>
              <a:gd name="T16" fmla="*/ 1704 w 1718"/>
              <a:gd name="T17" fmla="*/ 120 h 1134"/>
              <a:gd name="T18" fmla="*/ 1700 w 1718"/>
              <a:gd name="T19" fmla="*/ 338 h 1134"/>
              <a:gd name="T20" fmla="*/ 1708 w 1718"/>
              <a:gd name="T21" fmla="*/ 665 h 1134"/>
              <a:gd name="T22" fmla="*/ 1698 w 1718"/>
              <a:gd name="T23" fmla="*/ 857 h 1134"/>
              <a:gd name="T24" fmla="*/ 1710 w 1718"/>
              <a:gd name="T25" fmla="*/ 1043 h 1134"/>
              <a:gd name="T26" fmla="*/ 1656 w 1718"/>
              <a:gd name="T27" fmla="*/ 1120 h 1134"/>
              <a:gd name="T28" fmla="*/ 1480 w 1718"/>
              <a:gd name="T29" fmla="*/ 1122 h 1134"/>
              <a:gd name="T30" fmla="*/ 1254 w 1718"/>
              <a:gd name="T31" fmla="*/ 1111 h 1134"/>
              <a:gd name="T32" fmla="*/ 920 w 1718"/>
              <a:gd name="T33" fmla="*/ 1126 h 1134"/>
              <a:gd name="T34" fmla="*/ 584 w 1718"/>
              <a:gd name="T35" fmla="*/ 1109 h 1134"/>
              <a:gd name="T36" fmla="*/ 322 w 1718"/>
              <a:gd name="T37" fmla="*/ 1123 h 1134"/>
              <a:gd name="T38" fmla="*/ 88 w 1718"/>
              <a:gd name="T39" fmla="*/ 1116 h 1134"/>
              <a:gd name="T40" fmla="*/ 14 w 1718"/>
              <a:gd name="T41" fmla="*/ 1029 h 1134"/>
              <a:gd name="T42" fmla="*/ 23 w 1718"/>
              <a:gd name="T43" fmla="*/ 847 h 1134"/>
              <a:gd name="T44" fmla="*/ 20 w 1718"/>
              <a:gd name="T45" fmla="*/ 657 h 1134"/>
              <a:gd name="T46" fmla="*/ 4 w 1718"/>
              <a:gd name="T47" fmla="*/ 405 h 1134"/>
              <a:gd name="T48" fmla="*/ 20 w 1718"/>
              <a:gd name="T49" fmla="*/ 222 h 1134"/>
              <a:gd name="T50" fmla="*/ 32 w 1718"/>
              <a:gd name="T51" fmla="*/ 7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16" name="Freeform 44" descr="3"/>
          <p:cNvSpPr>
            <a:spLocks/>
          </p:cNvSpPr>
          <p:nvPr/>
        </p:nvSpPr>
        <p:spPr bwMode="gray">
          <a:xfrm>
            <a:off x="314325" y="2398713"/>
            <a:ext cx="2727325" cy="1800225"/>
          </a:xfrm>
          <a:custGeom>
            <a:avLst/>
            <a:gdLst>
              <a:gd name="T0" fmla="*/ 32 w 1718"/>
              <a:gd name="T1" fmla="*/ 70 h 1134"/>
              <a:gd name="T2" fmla="*/ 138 w 1718"/>
              <a:gd name="T3" fmla="*/ 20 h 1134"/>
              <a:gd name="T4" fmla="*/ 412 w 1718"/>
              <a:gd name="T5" fmla="*/ 32 h 1134"/>
              <a:gd name="T6" fmla="*/ 682 w 1718"/>
              <a:gd name="T7" fmla="*/ 11 h 1134"/>
              <a:gd name="T8" fmla="*/ 1010 w 1718"/>
              <a:gd name="T9" fmla="*/ 17 h 1134"/>
              <a:gd name="T10" fmla="*/ 1276 w 1718"/>
              <a:gd name="T11" fmla="*/ 30 h 1134"/>
              <a:gd name="T12" fmla="*/ 1462 w 1718"/>
              <a:gd name="T13" fmla="*/ 11 h 1134"/>
              <a:gd name="T14" fmla="*/ 1618 w 1718"/>
              <a:gd name="T15" fmla="*/ 18 h 1134"/>
              <a:gd name="T16" fmla="*/ 1704 w 1718"/>
              <a:gd name="T17" fmla="*/ 120 h 1134"/>
              <a:gd name="T18" fmla="*/ 1700 w 1718"/>
              <a:gd name="T19" fmla="*/ 338 h 1134"/>
              <a:gd name="T20" fmla="*/ 1708 w 1718"/>
              <a:gd name="T21" fmla="*/ 665 h 1134"/>
              <a:gd name="T22" fmla="*/ 1698 w 1718"/>
              <a:gd name="T23" fmla="*/ 857 h 1134"/>
              <a:gd name="T24" fmla="*/ 1710 w 1718"/>
              <a:gd name="T25" fmla="*/ 1043 h 1134"/>
              <a:gd name="T26" fmla="*/ 1656 w 1718"/>
              <a:gd name="T27" fmla="*/ 1120 h 1134"/>
              <a:gd name="T28" fmla="*/ 1480 w 1718"/>
              <a:gd name="T29" fmla="*/ 1122 h 1134"/>
              <a:gd name="T30" fmla="*/ 1254 w 1718"/>
              <a:gd name="T31" fmla="*/ 1111 h 1134"/>
              <a:gd name="T32" fmla="*/ 920 w 1718"/>
              <a:gd name="T33" fmla="*/ 1126 h 1134"/>
              <a:gd name="T34" fmla="*/ 584 w 1718"/>
              <a:gd name="T35" fmla="*/ 1109 h 1134"/>
              <a:gd name="T36" fmla="*/ 322 w 1718"/>
              <a:gd name="T37" fmla="*/ 1123 h 1134"/>
              <a:gd name="T38" fmla="*/ 88 w 1718"/>
              <a:gd name="T39" fmla="*/ 1116 h 1134"/>
              <a:gd name="T40" fmla="*/ 14 w 1718"/>
              <a:gd name="T41" fmla="*/ 1029 h 1134"/>
              <a:gd name="T42" fmla="*/ 23 w 1718"/>
              <a:gd name="T43" fmla="*/ 847 h 1134"/>
              <a:gd name="T44" fmla="*/ 20 w 1718"/>
              <a:gd name="T45" fmla="*/ 657 h 1134"/>
              <a:gd name="T46" fmla="*/ 4 w 1718"/>
              <a:gd name="T47" fmla="*/ 405 h 1134"/>
              <a:gd name="T48" fmla="*/ 20 w 1718"/>
              <a:gd name="T49" fmla="*/ 222 h 1134"/>
              <a:gd name="T50" fmla="*/ 32 w 1718"/>
              <a:gd name="T51" fmla="*/ 7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11" name="Freeform 39"/>
          <p:cNvSpPr>
            <a:spLocks/>
          </p:cNvSpPr>
          <p:nvPr/>
        </p:nvSpPr>
        <p:spPr bwMode="gray">
          <a:xfrm>
            <a:off x="3236913" y="2393950"/>
            <a:ext cx="2725737" cy="1811338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12" name="Freeform 40"/>
          <p:cNvSpPr>
            <a:spLocks/>
          </p:cNvSpPr>
          <p:nvPr/>
        </p:nvSpPr>
        <p:spPr bwMode="gray">
          <a:xfrm>
            <a:off x="320675" y="4437063"/>
            <a:ext cx="2733675" cy="1811337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6151563" y="365125"/>
            <a:ext cx="2732087" cy="1822450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314325" y="373063"/>
            <a:ext cx="2732088" cy="1809750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117" name="Picture 45" descr="OPENAS_3187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87838"/>
            <a:ext cx="4267200" cy="281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5" name="Text Box 33"/>
          <p:cNvSpPr txBox="1">
            <a:spLocks noChangeArrowheads="1"/>
          </p:cNvSpPr>
          <p:nvPr/>
        </p:nvSpPr>
        <p:spPr bwMode="gray">
          <a:xfrm>
            <a:off x="7459663" y="1695450"/>
            <a:ext cx="1303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ru-RU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90600" y="4486275"/>
            <a:ext cx="7772400" cy="1165225"/>
          </a:xfrm>
        </p:spPr>
        <p:txBody>
          <a:bodyPr/>
          <a:lstStyle>
            <a:lvl1pPr algn="r">
              <a:defRPr sz="4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5867400"/>
            <a:ext cx="3733800" cy="533400"/>
          </a:xfrm>
        </p:spPr>
        <p:txBody>
          <a:bodyPr/>
          <a:lstStyle>
            <a:lvl1pPr marL="0" indent="0" algn="dist">
              <a:buFontTx/>
              <a:buNone/>
              <a:defRPr sz="1500" i="1">
                <a:latin typeface="Times New Roman" pitchFamily="18" charset="0"/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8725"/>
            <a:ext cx="2133600" cy="2571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872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8725"/>
            <a:ext cx="2133600" cy="257175"/>
          </a:xfrm>
        </p:spPr>
        <p:txBody>
          <a:bodyPr/>
          <a:lstStyle>
            <a:lvl1pPr>
              <a:defRPr/>
            </a:lvl1pPr>
          </a:lstStyle>
          <a:p>
            <a:fld id="{BD8AB3B2-6D48-4580-8D32-6AFA810CA5A2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8026A-64F9-4153-AEBA-39107FA7294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1094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284163"/>
            <a:ext cx="2063750" cy="584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8625" y="284163"/>
            <a:ext cx="6042025" cy="584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3FE08-C532-44F6-8FD8-C2DDE85DAE3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61556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5819775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3DE50C-7043-48CA-AC79-F38004E264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9179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DA000-8ABA-4CB7-846C-C01B0090EF7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085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B07C6-2FE5-4F6B-9CF9-3DA574A4DCD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1805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86EF5-05F3-49CC-8938-5DF8FFDDF53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2550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E9D76-51EA-4AA5-8869-E3AFA98F68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4485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59F3C-9256-42E5-820D-351C44ED19D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02471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6B695-C149-4EE1-849F-3104B82FB3A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4784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DA86A-9011-4489-A16D-EE6F6DFDFA8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78360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A565A-29EA-4CEA-8130-EF99D7D43DE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1144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295275" y="342900"/>
            <a:ext cx="8848725" cy="6515100"/>
          </a:xfrm>
          <a:custGeom>
            <a:avLst/>
            <a:gdLst>
              <a:gd name="T0" fmla="*/ 5574 w 5574"/>
              <a:gd name="T1" fmla="*/ 4104 h 4104"/>
              <a:gd name="T2" fmla="*/ 5574 w 5574"/>
              <a:gd name="T3" fmla="*/ 24 h 4104"/>
              <a:gd name="T4" fmla="*/ 4194 w 5574"/>
              <a:gd name="T5" fmla="*/ 24 h 4104"/>
              <a:gd name="T6" fmla="*/ 2310 w 5574"/>
              <a:gd name="T7" fmla="*/ 24 h 4104"/>
              <a:gd name="T8" fmla="*/ 144 w 5574"/>
              <a:gd name="T9" fmla="*/ 42 h 4104"/>
              <a:gd name="T10" fmla="*/ 16 w 5574"/>
              <a:gd name="T11" fmla="*/ 202 h 4104"/>
              <a:gd name="T12" fmla="*/ 16 w 5574"/>
              <a:gd name="T13" fmla="*/ 835 h 4104"/>
              <a:gd name="T14" fmla="*/ 12 w 5574"/>
              <a:gd name="T15" fmla="*/ 2700 h 4104"/>
              <a:gd name="T16" fmla="*/ 6 w 5574"/>
              <a:gd name="T17" fmla="*/ 4104 h 4104"/>
              <a:gd name="T18" fmla="*/ 5574 w 5574"/>
              <a:gd name="T19" fmla="*/ 4104 h 4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74" h="4104">
                <a:moveTo>
                  <a:pt x="5574" y="4104"/>
                </a:moveTo>
                <a:lnTo>
                  <a:pt x="5574" y="24"/>
                </a:lnTo>
                <a:cubicBezTo>
                  <a:pt x="4920" y="0"/>
                  <a:pt x="4738" y="24"/>
                  <a:pt x="4194" y="24"/>
                </a:cubicBezTo>
                <a:cubicBezTo>
                  <a:pt x="3650" y="24"/>
                  <a:pt x="2983" y="29"/>
                  <a:pt x="2310" y="24"/>
                </a:cubicBezTo>
                <a:cubicBezTo>
                  <a:pt x="1637" y="19"/>
                  <a:pt x="520" y="18"/>
                  <a:pt x="144" y="42"/>
                </a:cubicBezTo>
                <a:cubicBezTo>
                  <a:pt x="24" y="60"/>
                  <a:pt x="20" y="67"/>
                  <a:pt x="16" y="202"/>
                </a:cubicBezTo>
                <a:cubicBezTo>
                  <a:pt x="12" y="337"/>
                  <a:pt x="15" y="418"/>
                  <a:pt x="16" y="835"/>
                </a:cubicBezTo>
                <a:cubicBezTo>
                  <a:pt x="13" y="1258"/>
                  <a:pt x="12" y="2156"/>
                  <a:pt x="12" y="2700"/>
                </a:cubicBezTo>
                <a:cubicBezTo>
                  <a:pt x="12" y="3244"/>
                  <a:pt x="0" y="3600"/>
                  <a:pt x="6" y="4104"/>
                </a:cubicBezTo>
                <a:cubicBezTo>
                  <a:pt x="2790" y="4104"/>
                  <a:pt x="5574" y="4104"/>
                  <a:pt x="5574" y="4104"/>
                </a:cubicBezTo>
                <a:close/>
              </a:path>
            </a:pathLst>
          </a:custGeom>
          <a:gradFill rotWithShape="1">
            <a:gsLst>
              <a:gs pos="0">
                <a:srgbClr val="E6E6E6">
                  <a:alpha val="70000"/>
                </a:srgbClr>
              </a:gs>
              <a:gs pos="100000">
                <a:srgbClr val="E6E6E6">
                  <a:gamma/>
                  <a:tint val="0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gray">
          <a:xfrm>
            <a:off x="328613" y="0"/>
            <a:ext cx="8821737" cy="314325"/>
          </a:xfrm>
          <a:custGeom>
            <a:avLst/>
            <a:gdLst>
              <a:gd name="T0" fmla="*/ 5553 w 5557"/>
              <a:gd name="T1" fmla="*/ 0 h 198"/>
              <a:gd name="T2" fmla="*/ 5553 w 5557"/>
              <a:gd name="T3" fmla="*/ 150 h 198"/>
              <a:gd name="T4" fmla="*/ 4585 w 5557"/>
              <a:gd name="T5" fmla="*/ 186 h 198"/>
              <a:gd name="T6" fmla="*/ 2246 w 5557"/>
              <a:gd name="T7" fmla="*/ 180 h 198"/>
              <a:gd name="T8" fmla="*/ 960 w 5557"/>
              <a:gd name="T9" fmla="*/ 180 h 198"/>
              <a:gd name="T10" fmla="*/ 76 w 5557"/>
              <a:gd name="T11" fmla="*/ 198 h 198"/>
              <a:gd name="T12" fmla="*/ 1 w 5557"/>
              <a:gd name="T13" fmla="*/ 153 h 198"/>
              <a:gd name="T14" fmla="*/ 1 w 5557"/>
              <a:gd name="T15" fmla="*/ 0 h 198"/>
              <a:gd name="T16" fmla="*/ 5553 w 5557"/>
              <a:gd name="T1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1588" y="393700"/>
            <a:ext cx="242888" cy="6469063"/>
          </a:xfrm>
          <a:custGeom>
            <a:avLst/>
            <a:gdLst>
              <a:gd name="T0" fmla="*/ 0 w 153"/>
              <a:gd name="T1" fmla="*/ 4061 h 4067"/>
              <a:gd name="T2" fmla="*/ 145 w 153"/>
              <a:gd name="T3" fmla="*/ 4064 h 4067"/>
              <a:gd name="T4" fmla="*/ 149 w 153"/>
              <a:gd name="T5" fmla="*/ 3364 h 4067"/>
              <a:gd name="T6" fmla="*/ 137 w 153"/>
              <a:gd name="T7" fmla="*/ 1651 h 4067"/>
              <a:gd name="T8" fmla="*/ 139 w 153"/>
              <a:gd name="T9" fmla="*/ 710 h 4067"/>
              <a:gd name="T10" fmla="*/ 136 w 153"/>
              <a:gd name="T11" fmla="*/ 65 h 4067"/>
              <a:gd name="T12" fmla="*/ 102 w 153"/>
              <a:gd name="T13" fmla="*/ 18 h 4067"/>
              <a:gd name="T14" fmla="*/ 1 w 153"/>
              <a:gd name="T15" fmla="*/ 7 h 4067"/>
              <a:gd name="T16" fmla="*/ 0 w 153"/>
              <a:gd name="T17" fmla="*/ 4061 h 4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-3175" y="0"/>
            <a:ext cx="247650" cy="327025"/>
          </a:xfrm>
          <a:custGeom>
            <a:avLst/>
            <a:gdLst>
              <a:gd name="T0" fmla="*/ 2 w 156"/>
              <a:gd name="T1" fmla="*/ 0 h 206"/>
              <a:gd name="T2" fmla="*/ 150 w 156"/>
              <a:gd name="T3" fmla="*/ 0 h 206"/>
              <a:gd name="T4" fmla="*/ 144 w 156"/>
              <a:gd name="T5" fmla="*/ 149 h 206"/>
              <a:gd name="T6" fmla="*/ 87 w 156"/>
              <a:gd name="T7" fmla="*/ 197 h 206"/>
              <a:gd name="T8" fmla="*/ 0 w 156"/>
              <a:gd name="T9" fmla="*/ 197 h 206"/>
              <a:gd name="T10" fmla="*/ 2 w 156"/>
              <a:gd name="T11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A9C7D4-18AB-4A59-9A54-ED4FD1DC1CA9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44" name="Freeform 20"/>
          <p:cNvSpPr>
            <a:spLocks/>
          </p:cNvSpPr>
          <p:nvPr/>
        </p:nvSpPr>
        <p:spPr bwMode="gray">
          <a:xfrm>
            <a:off x="6132513" y="457200"/>
            <a:ext cx="917575" cy="635000"/>
          </a:xfrm>
          <a:custGeom>
            <a:avLst/>
            <a:gdLst>
              <a:gd name="T0" fmla="*/ 32 w 1718"/>
              <a:gd name="T1" fmla="*/ 70 h 1134"/>
              <a:gd name="T2" fmla="*/ 138 w 1718"/>
              <a:gd name="T3" fmla="*/ 20 h 1134"/>
              <a:gd name="T4" fmla="*/ 412 w 1718"/>
              <a:gd name="T5" fmla="*/ 32 h 1134"/>
              <a:gd name="T6" fmla="*/ 682 w 1718"/>
              <a:gd name="T7" fmla="*/ 11 h 1134"/>
              <a:gd name="T8" fmla="*/ 1010 w 1718"/>
              <a:gd name="T9" fmla="*/ 17 h 1134"/>
              <a:gd name="T10" fmla="*/ 1276 w 1718"/>
              <a:gd name="T11" fmla="*/ 30 h 1134"/>
              <a:gd name="T12" fmla="*/ 1462 w 1718"/>
              <a:gd name="T13" fmla="*/ 11 h 1134"/>
              <a:gd name="T14" fmla="*/ 1618 w 1718"/>
              <a:gd name="T15" fmla="*/ 18 h 1134"/>
              <a:gd name="T16" fmla="*/ 1704 w 1718"/>
              <a:gd name="T17" fmla="*/ 120 h 1134"/>
              <a:gd name="T18" fmla="*/ 1700 w 1718"/>
              <a:gd name="T19" fmla="*/ 338 h 1134"/>
              <a:gd name="T20" fmla="*/ 1708 w 1718"/>
              <a:gd name="T21" fmla="*/ 665 h 1134"/>
              <a:gd name="T22" fmla="*/ 1698 w 1718"/>
              <a:gd name="T23" fmla="*/ 857 h 1134"/>
              <a:gd name="T24" fmla="*/ 1710 w 1718"/>
              <a:gd name="T25" fmla="*/ 1043 h 1134"/>
              <a:gd name="T26" fmla="*/ 1656 w 1718"/>
              <a:gd name="T27" fmla="*/ 1120 h 1134"/>
              <a:gd name="T28" fmla="*/ 1480 w 1718"/>
              <a:gd name="T29" fmla="*/ 1122 h 1134"/>
              <a:gd name="T30" fmla="*/ 1254 w 1718"/>
              <a:gd name="T31" fmla="*/ 1111 h 1134"/>
              <a:gd name="T32" fmla="*/ 920 w 1718"/>
              <a:gd name="T33" fmla="*/ 1126 h 1134"/>
              <a:gd name="T34" fmla="*/ 584 w 1718"/>
              <a:gd name="T35" fmla="*/ 1109 h 1134"/>
              <a:gd name="T36" fmla="*/ 322 w 1718"/>
              <a:gd name="T37" fmla="*/ 1123 h 1134"/>
              <a:gd name="T38" fmla="*/ 88 w 1718"/>
              <a:gd name="T39" fmla="*/ 1116 h 1134"/>
              <a:gd name="T40" fmla="*/ 14 w 1718"/>
              <a:gd name="T41" fmla="*/ 1029 h 1134"/>
              <a:gd name="T42" fmla="*/ 23 w 1718"/>
              <a:gd name="T43" fmla="*/ 847 h 1134"/>
              <a:gd name="T44" fmla="*/ 20 w 1718"/>
              <a:gd name="T45" fmla="*/ 657 h 1134"/>
              <a:gd name="T46" fmla="*/ 4 w 1718"/>
              <a:gd name="T47" fmla="*/ 405 h 1134"/>
              <a:gd name="T48" fmla="*/ 20 w 1718"/>
              <a:gd name="T49" fmla="*/ 222 h 1134"/>
              <a:gd name="T50" fmla="*/ 32 w 1718"/>
              <a:gd name="T51" fmla="*/ 7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5" name="Freeform 21"/>
          <p:cNvSpPr>
            <a:spLocks/>
          </p:cNvSpPr>
          <p:nvPr/>
        </p:nvSpPr>
        <p:spPr bwMode="gray">
          <a:xfrm>
            <a:off x="8085138" y="457200"/>
            <a:ext cx="917575" cy="636588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6" name="Freeform 22"/>
          <p:cNvSpPr>
            <a:spLocks/>
          </p:cNvSpPr>
          <p:nvPr/>
        </p:nvSpPr>
        <p:spPr bwMode="gray">
          <a:xfrm>
            <a:off x="7113588" y="457200"/>
            <a:ext cx="917575" cy="636588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7" name="Freeform 23"/>
          <p:cNvSpPr>
            <a:spLocks/>
          </p:cNvSpPr>
          <p:nvPr/>
        </p:nvSpPr>
        <p:spPr bwMode="gray">
          <a:xfrm>
            <a:off x="6132513" y="457200"/>
            <a:ext cx="917575" cy="635000"/>
          </a:xfrm>
          <a:custGeom>
            <a:avLst/>
            <a:gdLst>
              <a:gd name="T0" fmla="*/ 32 w 1718"/>
              <a:gd name="T1" fmla="*/ 70 h 1134"/>
              <a:gd name="T2" fmla="*/ 138 w 1718"/>
              <a:gd name="T3" fmla="*/ 20 h 1134"/>
              <a:gd name="T4" fmla="*/ 412 w 1718"/>
              <a:gd name="T5" fmla="*/ 32 h 1134"/>
              <a:gd name="T6" fmla="*/ 682 w 1718"/>
              <a:gd name="T7" fmla="*/ 11 h 1134"/>
              <a:gd name="T8" fmla="*/ 1010 w 1718"/>
              <a:gd name="T9" fmla="*/ 17 h 1134"/>
              <a:gd name="T10" fmla="*/ 1276 w 1718"/>
              <a:gd name="T11" fmla="*/ 30 h 1134"/>
              <a:gd name="T12" fmla="*/ 1462 w 1718"/>
              <a:gd name="T13" fmla="*/ 11 h 1134"/>
              <a:gd name="T14" fmla="*/ 1618 w 1718"/>
              <a:gd name="T15" fmla="*/ 18 h 1134"/>
              <a:gd name="T16" fmla="*/ 1704 w 1718"/>
              <a:gd name="T17" fmla="*/ 120 h 1134"/>
              <a:gd name="T18" fmla="*/ 1700 w 1718"/>
              <a:gd name="T19" fmla="*/ 338 h 1134"/>
              <a:gd name="T20" fmla="*/ 1708 w 1718"/>
              <a:gd name="T21" fmla="*/ 665 h 1134"/>
              <a:gd name="T22" fmla="*/ 1698 w 1718"/>
              <a:gd name="T23" fmla="*/ 857 h 1134"/>
              <a:gd name="T24" fmla="*/ 1710 w 1718"/>
              <a:gd name="T25" fmla="*/ 1043 h 1134"/>
              <a:gd name="T26" fmla="*/ 1656 w 1718"/>
              <a:gd name="T27" fmla="*/ 1120 h 1134"/>
              <a:gd name="T28" fmla="*/ 1480 w 1718"/>
              <a:gd name="T29" fmla="*/ 1122 h 1134"/>
              <a:gd name="T30" fmla="*/ 1254 w 1718"/>
              <a:gd name="T31" fmla="*/ 1111 h 1134"/>
              <a:gd name="T32" fmla="*/ 920 w 1718"/>
              <a:gd name="T33" fmla="*/ 1126 h 1134"/>
              <a:gd name="T34" fmla="*/ 584 w 1718"/>
              <a:gd name="T35" fmla="*/ 1109 h 1134"/>
              <a:gd name="T36" fmla="*/ 322 w 1718"/>
              <a:gd name="T37" fmla="*/ 1123 h 1134"/>
              <a:gd name="T38" fmla="*/ 88 w 1718"/>
              <a:gd name="T39" fmla="*/ 1116 h 1134"/>
              <a:gd name="T40" fmla="*/ 14 w 1718"/>
              <a:gd name="T41" fmla="*/ 1029 h 1134"/>
              <a:gd name="T42" fmla="*/ 23 w 1718"/>
              <a:gd name="T43" fmla="*/ 847 h 1134"/>
              <a:gd name="T44" fmla="*/ 20 w 1718"/>
              <a:gd name="T45" fmla="*/ 657 h 1134"/>
              <a:gd name="T46" fmla="*/ 4 w 1718"/>
              <a:gd name="T47" fmla="*/ 405 h 1134"/>
              <a:gd name="T48" fmla="*/ 20 w 1718"/>
              <a:gd name="T49" fmla="*/ 222 h 1134"/>
              <a:gd name="T50" fmla="*/ 32 w 1718"/>
              <a:gd name="T51" fmla="*/ 7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8" name="Freeform 24"/>
          <p:cNvSpPr>
            <a:spLocks/>
          </p:cNvSpPr>
          <p:nvPr/>
        </p:nvSpPr>
        <p:spPr bwMode="gray">
          <a:xfrm>
            <a:off x="7107238" y="452438"/>
            <a:ext cx="930275" cy="644525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9" name="Freeform 25"/>
          <p:cNvSpPr>
            <a:spLocks/>
          </p:cNvSpPr>
          <p:nvPr/>
        </p:nvSpPr>
        <p:spPr bwMode="gray">
          <a:xfrm>
            <a:off x="8085138" y="457200"/>
            <a:ext cx="917575" cy="636588"/>
          </a:xfrm>
          <a:custGeom>
            <a:avLst/>
            <a:gdLst>
              <a:gd name="T0" fmla="*/ 20 w 1712"/>
              <a:gd name="T1" fmla="*/ 62 h 1134"/>
              <a:gd name="T2" fmla="*/ 132 w 1712"/>
              <a:gd name="T3" fmla="*/ 20 h 1134"/>
              <a:gd name="T4" fmla="*/ 406 w 1712"/>
              <a:gd name="T5" fmla="*/ 32 h 1134"/>
              <a:gd name="T6" fmla="*/ 746 w 1712"/>
              <a:gd name="T7" fmla="*/ 8 h 1134"/>
              <a:gd name="T8" fmla="*/ 1054 w 1712"/>
              <a:gd name="T9" fmla="*/ 26 h 1134"/>
              <a:gd name="T10" fmla="*/ 1270 w 1712"/>
              <a:gd name="T11" fmla="*/ 30 h 1134"/>
              <a:gd name="T12" fmla="*/ 1474 w 1712"/>
              <a:gd name="T13" fmla="*/ 6 h 1134"/>
              <a:gd name="T14" fmla="*/ 1612 w 1712"/>
              <a:gd name="T15" fmla="*/ 18 h 1134"/>
              <a:gd name="T16" fmla="*/ 1698 w 1712"/>
              <a:gd name="T17" fmla="*/ 120 h 1134"/>
              <a:gd name="T18" fmla="*/ 1694 w 1712"/>
              <a:gd name="T19" fmla="*/ 338 h 1134"/>
              <a:gd name="T20" fmla="*/ 1704 w 1712"/>
              <a:gd name="T21" fmla="*/ 750 h 1134"/>
              <a:gd name="T22" fmla="*/ 1694 w 1712"/>
              <a:gd name="T23" fmla="*/ 902 h 1134"/>
              <a:gd name="T24" fmla="*/ 1696 w 1712"/>
              <a:gd name="T25" fmla="*/ 1038 h 1134"/>
              <a:gd name="T26" fmla="*/ 1650 w 1712"/>
              <a:gd name="T27" fmla="*/ 1120 h 1134"/>
              <a:gd name="T28" fmla="*/ 1474 w 1712"/>
              <a:gd name="T29" fmla="*/ 1122 h 1134"/>
              <a:gd name="T30" fmla="*/ 1250 w 1712"/>
              <a:gd name="T31" fmla="*/ 1102 h 1134"/>
              <a:gd name="T32" fmla="*/ 914 w 1712"/>
              <a:gd name="T33" fmla="*/ 1126 h 1134"/>
              <a:gd name="T34" fmla="*/ 580 w 1712"/>
              <a:gd name="T35" fmla="*/ 1100 h 1134"/>
              <a:gd name="T36" fmla="*/ 344 w 1712"/>
              <a:gd name="T37" fmla="*/ 1116 h 1134"/>
              <a:gd name="T38" fmla="*/ 64 w 1712"/>
              <a:gd name="T39" fmla="*/ 1116 h 1134"/>
              <a:gd name="T40" fmla="*/ 8 w 1712"/>
              <a:gd name="T41" fmla="*/ 1020 h 1134"/>
              <a:gd name="T42" fmla="*/ 16 w 1712"/>
              <a:gd name="T43" fmla="*/ 860 h 1134"/>
              <a:gd name="T44" fmla="*/ 16 w 1712"/>
              <a:gd name="T45" fmla="*/ 550 h 1134"/>
              <a:gd name="T46" fmla="*/ 2 w 1712"/>
              <a:gd name="T47" fmla="*/ 384 h 1134"/>
              <a:gd name="T48" fmla="*/ 14 w 1712"/>
              <a:gd name="T49" fmla="*/ 222 h 1134"/>
              <a:gd name="T50" fmla="*/ 20 w 1712"/>
              <a:gd name="T51" fmla="*/ 62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50" name="Picture 26" descr="OPENAS_318748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0"/>
            <a:ext cx="2590800" cy="136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28625" y="284163"/>
            <a:ext cx="5819775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9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36912"/>
            <a:ext cx="8229600" cy="24482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Мастер-класс посвященный Международному дню акварели.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Дата проведения: 23.11.2022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3960440" cy="29315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294985"/>
            <a:ext cx="3456384" cy="3546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52366"/>
            <a:ext cx="4608512" cy="2889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294985"/>
            <a:ext cx="4608512" cy="344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404664"/>
            <a:ext cx="4104457" cy="3024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902" y="362908"/>
            <a:ext cx="4355976" cy="30510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901" y="3512994"/>
            <a:ext cx="4355976" cy="31873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512993"/>
            <a:ext cx="4104456" cy="32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176464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532" y="332657"/>
            <a:ext cx="4283968" cy="2952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454342"/>
            <a:ext cx="4118992" cy="33275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150" y="3419275"/>
            <a:ext cx="4251350" cy="327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6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8892480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5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260648"/>
            <a:ext cx="4320479" cy="3240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772" y="230407"/>
            <a:ext cx="4139952" cy="33008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564421"/>
            <a:ext cx="4320480" cy="3212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772" y="3601968"/>
            <a:ext cx="4139952" cy="317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41028"/>
            <a:ext cx="2520280" cy="34760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135" y="1231178"/>
            <a:ext cx="3168351" cy="24004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994" y="3834356"/>
            <a:ext cx="4297660" cy="2908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72129"/>
            <a:ext cx="2448272" cy="33595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927069"/>
            <a:ext cx="3075037" cy="278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6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1781175" cy="2562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974" y="1260411"/>
            <a:ext cx="6804248" cy="1751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18" y="3212976"/>
            <a:ext cx="4056112" cy="2953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030" y="3212976"/>
            <a:ext cx="47625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1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4220"/>
            <a:ext cx="4710280" cy="35327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05064"/>
            <a:ext cx="7900416" cy="27310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340768"/>
            <a:ext cx="304800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0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07378"/>
            <a:ext cx="4392488" cy="28445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97" y="3474674"/>
            <a:ext cx="4293350" cy="32200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268" y="507378"/>
            <a:ext cx="4091227" cy="28445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268" y="3494929"/>
            <a:ext cx="4091227" cy="317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6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19834"/>
            <a:ext cx="3449960" cy="23850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36" y="2915619"/>
            <a:ext cx="3384376" cy="37994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924944"/>
            <a:ext cx="3528392" cy="3528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19833"/>
            <a:ext cx="3528392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6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11560" y="1484784"/>
            <a:ext cx="7824787" cy="3600400"/>
          </a:xfrm>
          <a:noFill/>
          <a:ln/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002060"/>
                </a:solidFill>
              </a:rPr>
              <a:t>Разработали: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Проценко Елена Владимировна – преподаватель высшей категории МБОУ ДО ДШИ №5 им Д.Д. Шостаковича г. Курска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err="1">
                <a:solidFill>
                  <a:srgbClr val="002060"/>
                </a:solidFill>
              </a:rPr>
              <a:t>Сахн-Вальд</a:t>
            </a:r>
            <a:r>
              <a:rPr lang="ru-RU" sz="2400" dirty="0">
                <a:solidFill>
                  <a:srgbClr val="002060"/>
                </a:solidFill>
              </a:rPr>
              <a:t> Лариса Анатольевна - преподаватель высшей категории МБОУ ДО ДШИ №5 им Д.Д. Шостаковича г. Курска.</a:t>
            </a: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20688"/>
            <a:ext cx="4320480" cy="57606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196752"/>
            <a:ext cx="388843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66408"/>
            <a:ext cx="2733768" cy="3645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184703"/>
            <a:ext cx="3168352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66408"/>
            <a:ext cx="2661576" cy="3548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2920" y="4129035"/>
            <a:ext cx="3242576" cy="24319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223250"/>
            <a:ext cx="2018944" cy="269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89" y="260648"/>
            <a:ext cx="4388719" cy="68407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775" y="260648"/>
            <a:ext cx="4241721" cy="684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59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3790168" cy="25741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48" y="3461158"/>
            <a:ext cx="3929056" cy="29467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175" y="465971"/>
            <a:ext cx="2160240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491472"/>
            <a:ext cx="3832552" cy="28744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337" y="1412776"/>
            <a:ext cx="2384445" cy="178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484784"/>
            <a:ext cx="2448272" cy="16311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423" y="3645024"/>
            <a:ext cx="4243543" cy="29849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423" y="404664"/>
            <a:ext cx="4320480" cy="29165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645715"/>
            <a:ext cx="3624485" cy="298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8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06" y="442699"/>
            <a:ext cx="3970578" cy="27297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78" y="3717032"/>
            <a:ext cx="4124731" cy="2835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060848"/>
            <a:ext cx="4050671" cy="349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14" y="565727"/>
            <a:ext cx="5544616" cy="18297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40968"/>
            <a:ext cx="4009628" cy="29760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988840"/>
            <a:ext cx="2376264" cy="422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6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12661"/>
            <a:ext cx="3384375" cy="24551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293242"/>
            <a:ext cx="2811871" cy="19917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39" y="3392996"/>
            <a:ext cx="2952328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645024"/>
            <a:ext cx="489654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80091"/>
            <a:ext cx="2304256" cy="16014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788" y="2223584"/>
            <a:ext cx="2590072" cy="18292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556792"/>
            <a:ext cx="3194932" cy="2380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288663"/>
            <a:ext cx="2952328" cy="22216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149080"/>
            <a:ext cx="3456384" cy="250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78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902" y="362908"/>
            <a:ext cx="4355976" cy="30510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2908"/>
            <a:ext cx="4283968" cy="30510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564421"/>
            <a:ext cx="4320480" cy="32129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779" y="3528889"/>
            <a:ext cx="4293350" cy="322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2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67544" y="1268760"/>
            <a:ext cx="7824787" cy="4752528"/>
          </a:xfrm>
          <a:noFill/>
          <a:ln/>
        </p:spPr>
        <p:txBody>
          <a:bodyPr/>
          <a:lstStyle/>
          <a:p>
            <a:pPr marL="0" indent="0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10" y="337096"/>
            <a:ext cx="4511550" cy="2997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475" y="3645024"/>
            <a:ext cx="4511550" cy="30415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094" y="306304"/>
            <a:ext cx="4089003" cy="29973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643" y="3636342"/>
            <a:ext cx="4088361" cy="305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4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04" y="376396"/>
            <a:ext cx="4020779" cy="3270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4696"/>
            <a:ext cx="4410033" cy="32720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25931"/>
            <a:ext cx="4320480" cy="29165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31" y="3725931"/>
            <a:ext cx="4068052" cy="29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32048"/>
            <a:ext cx="3888432" cy="5993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32048"/>
            <a:ext cx="4248472" cy="599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39552" y="620688"/>
            <a:ext cx="8055743" cy="5976664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	Список литературы:</a:t>
            </a: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lvl="0"/>
            <a:r>
              <a:rPr lang="ru-RU" sz="2000" dirty="0" err="1">
                <a:solidFill>
                  <a:srgbClr val="002060"/>
                </a:solidFill>
              </a:rPr>
              <a:t>Базанова</a:t>
            </a:r>
            <a:r>
              <a:rPr lang="ru-RU" sz="2000" dirty="0">
                <a:solidFill>
                  <a:srgbClr val="002060"/>
                </a:solidFill>
              </a:rPr>
              <a:t>, Е. Стихия воды и краски. О технике акварельной живописи [текст] / Е. </a:t>
            </a:r>
            <a:r>
              <a:rPr lang="ru-RU" sz="2000" dirty="0" err="1">
                <a:solidFill>
                  <a:srgbClr val="002060"/>
                </a:solidFill>
              </a:rPr>
              <a:t>Базанова</a:t>
            </a:r>
            <a:r>
              <a:rPr lang="ru-RU" sz="2000" dirty="0">
                <a:solidFill>
                  <a:srgbClr val="002060"/>
                </a:solidFill>
              </a:rPr>
              <a:t>.-М.: «Просвещение», 2008. - 256с.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</a:rPr>
              <a:t>Браун, К. Акварель. Цветы. Энциклопедия [текст] / </a:t>
            </a:r>
            <a:r>
              <a:rPr lang="ru-RU" sz="2000" dirty="0" err="1">
                <a:solidFill>
                  <a:srgbClr val="002060"/>
                </a:solidFill>
              </a:rPr>
              <a:t>К.Браун</a:t>
            </a:r>
            <a:r>
              <a:rPr lang="ru-RU" sz="2000" dirty="0">
                <a:solidFill>
                  <a:srgbClr val="002060"/>
                </a:solidFill>
              </a:rPr>
              <a:t>. – </a:t>
            </a:r>
            <a:r>
              <a:rPr lang="en-US" sz="2000" dirty="0">
                <a:solidFill>
                  <a:srgbClr val="002060"/>
                </a:solidFill>
              </a:rPr>
              <a:t>M</a:t>
            </a:r>
            <a:r>
              <a:rPr lang="ru-RU" sz="2000" dirty="0">
                <a:solidFill>
                  <a:srgbClr val="002060"/>
                </a:solidFill>
              </a:rPr>
              <a:t>.: «Арт-Родник», 2011. – 192 с.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</a:rPr>
              <a:t>Винер, А.В. Как пользоваться акварелью и гуашью [текст] / </a:t>
            </a:r>
            <a:r>
              <a:rPr lang="ru-RU" sz="2000" dirty="0" err="1">
                <a:solidFill>
                  <a:srgbClr val="002060"/>
                </a:solidFill>
              </a:rPr>
              <a:t>А.В.Виннер</a:t>
            </a:r>
            <a:r>
              <a:rPr lang="ru-RU" sz="2000" dirty="0">
                <a:solidFill>
                  <a:srgbClr val="002060"/>
                </a:solidFill>
              </a:rPr>
              <a:t>. – М.: «Искусство», 2009. – 193 с.</a:t>
            </a:r>
          </a:p>
          <a:p>
            <a:pPr lvl="0"/>
            <a:r>
              <a:rPr lang="ru-RU" sz="2000" dirty="0" err="1">
                <a:solidFill>
                  <a:srgbClr val="002060"/>
                </a:solidFill>
              </a:rPr>
              <a:t>Керси</a:t>
            </a:r>
            <a:r>
              <a:rPr lang="ru-RU" sz="2000" dirty="0">
                <a:solidFill>
                  <a:srgbClr val="002060"/>
                </a:solidFill>
              </a:rPr>
              <a:t>, Д. Деревья и леса. Акварель [текст] / Д. </a:t>
            </a:r>
            <a:r>
              <a:rPr lang="ru-RU" sz="2000" dirty="0" err="1">
                <a:solidFill>
                  <a:srgbClr val="002060"/>
                </a:solidFill>
              </a:rPr>
              <a:t>Керси</a:t>
            </a:r>
            <a:r>
              <a:rPr lang="ru-RU" sz="2000" dirty="0">
                <a:solidFill>
                  <a:srgbClr val="002060"/>
                </a:solidFill>
              </a:rPr>
              <a:t>.-М.: «</a:t>
            </a:r>
            <a:r>
              <a:rPr lang="ru-RU" sz="2000" dirty="0" err="1">
                <a:solidFill>
                  <a:srgbClr val="002060"/>
                </a:solidFill>
              </a:rPr>
              <a:t>Контэнт</a:t>
            </a:r>
            <a:r>
              <a:rPr lang="ru-RU" sz="2000" dirty="0">
                <a:solidFill>
                  <a:srgbClr val="002060"/>
                </a:solidFill>
              </a:rPr>
              <a:t>», 2010. — 250с.</a:t>
            </a:r>
          </a:p>
          <a:p>
            <a:pPr lvl="0"/>
            <a:r>
              <a:rPr lang="ru-RU" sz="2000" dirty="0" err="1">
                <a:solidFill>
                  <a:srgbClr val="002060"/>
                </a:solidFill>
              </a:rPr>
              <a:t>Комесанья</a:t>
            </a:r>
            <a:r>
              <a:rPr lang="ru-RU" sz="2000" dirty="0">
                <a:solidFill>
                  <a:srgbClr val="002060"/>
                </a:solidFill>
              </a:rPr>
              <a:t>, П. Рисуем акварелью. Полный курс [текст] / </a:t>
            </a:r>
            <a:r>
              <a:rPr lang="ru-RU" sz="2000" dirty="0" err="1">
                <a:solidFill>
                  <a:srgbClr val="002060"/>
                </a:solidFill>
              </a:rPr>
              <a:t>П.Комесанья</a:t>
            </a:r>
            <a:r>
              <a:rPr lang="ru-RU" sz="2000" dirty="0">
                <a:solidFill>
                  <a:srgbClr val="002060"/>
                </a:solidFill>
              </a:rPr>
              <a:t>. – Белгород: Книжный клуб «Рисуем акварелью. Полный курс», Книжный клуб «Клуб семейного досуга», 2011. – 56 с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В ходе </a:t>
            </a:r>
            <a:r>
              <a:rPr lang="ru-RU" sz="2000" dirty="0">
                <a:solidFill>
                  <a:srgbClr val="002060"/>
                </a:solidFill>
              </a:rPr>
              <a:t>презентации использовались материалы </a:t>
            </a:r>
            <a:r>
              <a:rPr lang="ru-RU" sz="2000" dirty="0" smtClean="0">
                <a:solidFill>
                  <a:srgbClr val="002060"/>
                </a:solidFill>
              </a:rPr>
              <a:t>	собственных </a:t>
            </a:r>
            <a:r>
              <a:rPr lang="ru-RU" sz="2000" dirty="0">
                <a:solidFill>
                  <a:srgbClr val="002060"/>
                </a:solidFill>
              </a:rPr>
              <a:t>наработок, а также взятые из интернета.</a:t>
            </a:r>
          </a:p>
          <a:p>
            <a:pPr marL="0" lvl="0" indent="0"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872" y="4653136"/>
            <a:ext cx="5468144" cy="1165225"/>
          </a:xfrm>
        </p:spPr>
        <p:txBody>
          <a:bodyPr/>
          <a:lstStyle/>
          <a:p>
            <a:pPr algn="l"/>
            <a:r>
              <a:rPr lang="ru-RU" sz="2800" dirty="0"/>
              <a:t>Художник – это </a:t>
            </a:r>
            <a:r>
              <a:rPr lang="ru-RU" sz="2800" dirty="0" smtClean="0"/>
              <a:t>профессия!!!</a:t>
            </a:r>
            <a:endParaRPr lang="en-US" altLang="ru-RU" sz="28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52320" y="1700808"/>
            <a:ext cx="1296144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39552" y="1268760"/>
            <a:ext cx="8208912" cy="5472608"/>
          </a:xfrm>
          <a:noFill/>
          <a:ln/>
        </p:spPr>
        <p:txBody>
          <a:bodyPr/>
          <a:lstStyle/>
          <a:p>
            <a:pPr marL="0" indent="0" algn="ctr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4176464" cy="2966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978" y="332656"/>
            <a:ext cx="4373517" cy="2966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04" y="3548413"/>
            <a:ext cx="4176464" cy="3038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8895" y="3422944"/>
            <a:ext cx="2641682" cy="328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3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83568" y="1124744"/>
            <a:ext cx="8199759" cy="4680520"/>
          </a:xfrm>
          <a:noFill/>
          <a:ln/>
        </p:spPr>
        <p:txBody>
          <a:bodyPr/>
          <a:lstStyle/>
          <a:p>
            <a:pPr marL="0" indent="0" algn="ctr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29" y="328099"/>
            <a:ext cx="4248472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410" y="299610"/>
            <a:ext cx="4067944" cy="3081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6" y="3465004"/>
            <a:ext cx="4176464" cy="32596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410" y="3466229"/>
            <a:ext cx="4067944" cy="325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5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11560" y="1124744"/>
            <a:ext cx="7824787" cy="5256584"/>
          </a:xfrm>
          <a:noFill/>
          <a:ln/>
        </p:spPr>
        <p:txBody>
          <a:bodyPr/>
          <a:lstStyle/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97" y="129296"/>
            <a:ext cx="3999056" cy="32976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4350" y="129296"/>
            <a:ext cx="4296395" cy="3297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97" y="3630303"/>
            <a:ext cx="3969767" cy="3111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753" y="3612653"/>
            <a:ext cx="4257992" cy="312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37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73" y="332656"/>
            <a:ext cx="4075903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2656"/>
            <a:ext cx="4464496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73" y="3429000"/>
            <a:ext cx="4075903" cy="3312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260" y="3429000"/>
            <a:ext cx="448723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2808312" cy="29523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60648"/>
            <a:ext cx="2886180" cy="29523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036" y="259255"/>
            <a:ext cx="2874460" cy="29426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84984"/>
            <a:ext cx="2808312" cy="3429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284984"/>
            <a:ext cx="2886180" cy="34426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671" y="3284984"/>
            <a:ext cx="283464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6632"/>
            <a:ext cx="4176464" cy="309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6632"/>
            <a:ext cx="4355976" cy="3096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034" y="3356992"/>
            <a:ext cx="4208958" cy="33843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7" y="3356992"/>
            <a:ext cx="4296043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1TGp_ChildArt_light">
  <a:themeElements>
    <a:clrScheme name="Default Design 2">
      <a:dk1>
        <a:srgbClr val="000000"/>
      </a:dk1>
      <a:lt1>
        <a:srgbClr val="FFFFFF"/>
      </a:lt1>
      <a:dk2>
        <a:srgbClr val="990033"/>
      </a:dk2>
      <a:lt2>
        <a:srgbClr val="808080"/>
      </a:lt2>
      <a:accent1>
        <a:srgbClr val="E466B7"/>
      </a:accent1>
      <a:accent2>
        <a:srgbClr val="699EF3"/>
      </a:accent2>
      <a:accent3>
        <a:srgbClr val="FFFFFF"/>
      </a:accent3>
      <a:accent4>
        <a:srgbClr val="000000"/>
      </a:accent4>
      <a:accent5>
        <a:srgbClr val="EFB8D8"/>
      </a:accent5>
      <a:accent6>
        <a:srgbClr val="5E8FDC"/>
      </a:accent6>
      <a:hlink>
        <a:srgbClr val="FEB93C"/>
      </a:hlink>
      <a:folHlink>
        <a:srgbClr val="6ED89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3160AD"/>
        </a:dk2>
        <a:lt2>
          <a:srgbClr val="808080"/>
        </a:lt2>
        <a:accent1>
          <a:srgbClr val="FF9900"/>
        </a:accent1>
        <a:accent2>
          <a:srgbClr val="8CD32D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7EBF28"/>
        </a:accent6>
        <a:hlink>
          <a:srgbClr val="F45E5E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990033"/>
        </a:dk2>
        <a:lt2>
          <a:srgbClr val="808080"/>
        </a:lt2>
        <a:accent1>
          <a:srgbClr val="E466B7"/>
        </a:accent1>
        <a:accent2>
          <a:srgbClr val="699EF3"/>
        </a:accent2>
        <a:accent3>
          <a:srgbClr val="FFFFFF"/>
        </a:accent3>
        <a:accent4>
          <a:srgbClr val="000000"/>
        </a:accent4>
        <a:accent5>
          <a:srgbClr val="EFB8D8"/>
        </a:accent5>
        <a:accent6>
          <a:srgbClr val="5E8FDC"/>
        </a:accent6>
        <a:hlink>
          <a:srgbClr val="FEB93C"/>
        </a:hlink>
        <a:folHlink>
          <a:srgbClr val="6ED8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134920"/>
        </a:dk2>
        <a:lt2>
          <a:srgbClr val="808080"/>
        </a:lt2>
        <a:accent1>
          <a:srgbClr val="3FA2E5"/>
        </a:accent1>
        <a:accent2>
          <a:srgbClr val="BB75D1"/>
        </a:accent2>
        <a:accent3>
          <a:srgbClr val="FFFFFF"/>
        </a:accent3>
        <a:accent4>
          <a:srgbClr val="000000"/>
        </a:accent4>
        <a:accent5>
          <a:srgbClr val="AFCEF0"/>
        </a:accent5>
        <a:accent6>
          <a:srgbClr val="A969BD"/>
        </a:accent6>
        <a:hlink>
          <a:srgbClr val="77D379"/>
        </a:hlink>
        <a:folHlink>
          <a:srgbClr val="EF9F4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591TGp_ChildArt_light</Template>
  <TotalTime>607</TotalTime>
  <Words>60</Words>
  <Application>Microsoft Office PowerPoint</Application>
  <PresentationFormat>Экран (4:3)</PresentationFormat>
  <Paragraphs>17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Arial Black</vt:lpstr>
      <vt:lpstr>Times New Roman</vt:lpstr>
      <vt:lpstr>591TGp_ChildArt_light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Художник – это профессия!!!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краски</dc:title>
  <dc:subject>Основы изобразительной грамоты и рисование</dc:subject>
  <dc:creator>Проценко Е.В.</dc:creator>
  <dc:description>Составитель: Проценко Елена Владимировна, преподаватель отделения изо. искусства МБОУДО «ДШИ №5 им Д.Д. Шостаковича» г. Курска</dc:description>
  <cp:lastModifiedBy>Анна</cp:lastModifiedBy>
  <cp:revision>66</cp:revision>
  <dcterms:created xsi:type="dcterms:W3CDTF">2016-12-22T14:41:55Z</dcterms:created>
  <dcterms:modified xsi:type="dcterms:W3CDTF">2023-07-05T09:34:22Z</dcterms:modified>
</cp:coreProperties>
</file>