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3" r:id="rId5"/>
    <p:sldId id="262" r:id="rId6"/>
    <p:sldId id="261" r:id="rId7"/>
    <p:sldId id="260" r:id="rId8"/>
    <p:sldId id="264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3546" y="-5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rtpostergallery.ru/userdata/image/thumbs/02/06/020612a73628c87ebb39660ea46b932c_2.jpg"/>
          <p:cNvPicPr>
            <a:picLocks noChangeAspect="1" noChangeArrowheads="1"/>
          </p:cNvPicPr>
          <p:nvPr/>
        </p:nvPicPr>
        <p:blipFill>
          <a:blip r:embed="rId2"/>
          <a:srcRect l="8594" r="16406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00174" y="4286248"/>
            <a:ext cx="4500594" cy="3643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Осень золотая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9632" y="8572528"/>
            <a:ext cx="5978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МДОУ №18 Ясмакова Т.Ю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apik.pro/izobr/uploads/posts/2023-02/1677539863_papik-pro-p-illyustratsiya-k-stikhotvoreniyu-feta-na-r-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ttps://cdn.fishki.net/upload/post/2020/09/22/3426634/f1f4f2f4d3d81cf73c3abe18fe9a04cb.jpg"/>
          <p:cNvPicPr>
            <a:picLocks noChangeAspect="1" noChangeArrowheads="1"/>
          </p:cNvPicPr>
          <p:nvPr/>
        </p:nvPicPr>
        <p:blipFill>
          <a:blip r:embed="rId2"/>
          <a:srcRect t="13965" r="9434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g1.goodfon.ru/original/640x960/0/81/kartina-peyzazh-osen-reka.jpg"/>
          <p:cNvPicPr>
            <a:picLocks noChangeAspect="1" noChangeArrowheads="1"/>
          </p:cNvPicPr>
          <p:nvPr/>
        </p:nvPicPr>
        <p:blipFill>
          <a:blip r:embed="rId2"/>
          <a:srcRect t="5555" b="5564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 b="4478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4" name="AutoShape 2" descr="https://shashlik54.ru/800/600/https/ridero.ru/books/illyustracii_po_detskim_knizhkam/image/5c5b3080de015c61485e7f75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gas-kvas.com/uploads/posts/2023-01/1673585065_gas-kvas-com-p-osennii-listopad-risunok-detskii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\Desktop\осень\6335de8cc0f82b5553ea5ce877e07a29.jpg"/>
          <p:cNvPicPr>
            <a:picLocks noChangeAspect="1" noChangeArrowheads="1"/>
          </p:cNvPicPr>
          <p:nvPr/>
        </p:nvPicPr>
        <p:blipFill>
          <a:blip r:embed="rId2"/>
          <a:srcRect t="3659" b="2691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.pinimg.com/736x/68/45/d9/6845d9ff51844481aa8e6f42b3407f11.jpg"/>
          <p:cNvPicPr>
            <a:picLocks noChangeAspect="1" noChangeArrowheads="1"/>
          </p:cNvPicPr>
          <p:nvPr/>
        </p:nvPicPr>
        <p:blipFill>
          <a:blip r:embed="rId2"/>
          <a:srcRect l="8108" r="5406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</Words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4</cp:revision>
  <dcterms:created xsi:type="dcterms:W3CDTF">2023-07-02T18:49:47Z</dcterms:created>
  <dcterms:modified xsi:type="dcterms:W3CDTF">2023-07-02T19:31:21Z</dcterms:modified>
</cp:coreProperties>
</file>