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4" r:id="rId6"/>
    <p:sldId id="263" r:id="rId7"/>
    <p:sldId id="262" r:id="rId8"/>
    <p:sldId id="260" r:id="rId9"/>
    <p:sldId id="259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9D13F-CDB4-4098-8F0A-7468DD34320E}" type="datetimeFigureOut">
              <a:rPr lang="ru-RU" smtClean="0"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89F9-4E96-4172-80BE-4B2A17B3C3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укави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88098"/>
            <a:ext cx="7858180" cy="64699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олк и семеро козля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42950"/>
            <a:ext cx="76200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терем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95287"/>
            <a:ext cx="7286676" cy="646271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olob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428604"/>
            <a:ext cx="5572164" cy="58175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три медвед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олк и ли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70525"/>
            <a:ext cx="5143536" cy="6787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егур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0"/>
            <a:ext cx="4572032" cy="64698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жихар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3"/>
            <a:ext cx="7786742" cy="584005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еп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928670"/>
            <a:ext cx="8085649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хавроше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123" y="0"/>
            <a:ext cx="5295753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2014-04-05T07:22:32Z</dcterms:created>
  <dcterms:modified xsi:type="dcterms:W3CDTF">2014-04-05T07:27:22Z</dcterms:modified>
</cp:coreProperties>
</file>