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9"/>
  </p:notesMasterIdLst>
  <p:sldIdLst>
    <p:sldId id="256" r:id="rId2"/>
    <p:sldId id="274" r:id="rId3"/>
    <p:sldId id="273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5" r:id="rId1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2" autoAdjust="0"/>
    <p:restoredTop sz="94673" autoAdjust="0"/>
  </p:normalViewPr>
  <p:slideViewPr>
    <p:cSldViewPr snapToGrid="0"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91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"/>
          <p:cNvSpPr txBox="1"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Verdana"/>
              <a:buNone/>
              <a:defRPr sz="4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01376E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120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120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2"/>
          <p:cNvSpPr txBox="1">
            <a:spLocks noGrp="1"/>
          </p:cNvSpPr>
          <p:nvPr>
            <p:ph type="dt" idx="10"/>
          </p:nvPr>
        </p:nvSpPr>
        <p:spPr>
          <a:xfrm>
            <a:off x="6437312" y="595153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"/>
          <p:cNvSpPr txBox="1">
            <a:spLocks noGrp="1"/>
          </p:cNvSpPr>
          <p:nvPr>
            <p:ph type="ftr" idx="11"/>
          </p:nvPr>
        </p:nvSpPr>
        <p:spPr>
          <a:xfrm>
            <a:off x="1181100" y="5951537"/>
            <a:ext cx="5256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"/>
          <p:cNvSpPr txBox="1">
            <a:spLocks noGrp="1"/>
          </p:cNvSpPr>
          <p:nvPr>
            <p:ph type="sldNum" idx="12"/>
          </p:nvPr>
        </p:nvSpPr>
        <p:spPr>
          <a:xfrm>
            <a:off x="573087" y="5951537"/>
            <a:ext cx="6080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"/>
          <p:cNvSpPr txBox="1">
            <a:spLocks noGrp="1"/>
          </p:cNvSpPr>
          <p:nvPr>
            <p:ph type="title"/>
          </p:nvPr>
        </p:nvSpPr>
        <p:spPr>
          <a:xfrm>
            <a:off x="1009650" y="676275"/>
            <a:ext cx="7124700" cy="92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3"/>
          <p:cNvSpPr txBox="1">
            <a:spLocks noGrp="1"/>
          </p:cNvSpPr>
          <p:nvPr>
            <p:ph type="body" idx="1"/>
          </p:nvPr>
        </p:nvSpPr>
        <p:spPr>
          <a:xfrm>
            <a:off x="1009650" y="1806575"/>
            <a:ext cx="7124700" cy="4052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🞇"/>
              <a:defRPr/>
            </a:lvl1pPr>
            <a:lvl2pPr marL="914400" lvl="1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2pPr>
            <a:lvl3pPr marL="1371600" lvl="2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3pPr>
            <a:lvl4pPr marL="1828800" lvl="3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4pPr>
            <a:lvl5pPr marL="2286000" lvl="4" indent="-304800" algn="l">
              <a:spcBef>
                <a:spcPts val="600"/>
              </a:spcBef>
              <a:spcAft>
                <a:spcPts val="0"/>
              </a:spcAft>
              <a:buSzPts val="1200"/>
              <a:buChar char="🞇"/>
              <a:defRPr/>
            </a:lvl5pPr>
            <a:lvl6pPr marL="2743200" lvl="5" indent="-305561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12"/>
              <a:buFont typeface="Courier New"/>
              <a:buChar char="o"/>
              <a:defRPr sz="1200"/>
            </a:lvl6pPr>
            <a:lvl7pPr marL="3200400" lvl="6" indent="-3048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Courier New"/>
              <a:buChar char="o"/>
              <a:defRPr sz="1200"/>
            </a:lvl7pPr>
            <a:lvl8pPr marL="3657600" lvl="7" indent="-3048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Courier New"/>
              <a:buChar char="o"/>
              <a:defRPr sz="1200"/>
            </a:lvl8pPr>
            <a:lvl9pPr marL="4114800" lvl="8" indent="-3048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Courier New"/>
              <a:buChar char="o"/>
              <a:defRPr sz="1200"/>
            </a:lvl9pPr>
          </a:lstStyle>
          <a:p>
            <a:endParaRPr/>
          </a:p>
        </p:txBody>
      </p:sp>
      <p:sp>
        <p:nvSpPr>
          <p:cNvPr id="43" name="Google Shape;43;p3"/>
          <p:cNvSpPr txBox="1">
            <a:spLocks noGrp="1"/>
          </p:cNvSpPr>
          <p:nvPr>
            <p:ph type="dt" idx="10"/>
          </p:nvPr>
        </p:nvSpPr>
        <p:spPr>
          <a:xfrm>
            <a:off x="6437312" y="595153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3"/>
          <p:cNvSpPr txBox="1">
            <a:spLocks noGrp="1"/>
          </p:cNvSpPr>
          <p:nvPr>
            <p:ph type="ftr" idx="11"/>
          </p:nvPr>
        </p:nvSpPr>
        <p:spPr>
          <a:xfrm>
            <a:off x="1181100" y="5951537"/>
            <a:ext cx="5256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3"/>
          <p:cNvSpPr txBox="1">
            <a:spLocks noGrp="1"/>
          </p:cNvSpPr>
          <p:nvPr>
            <p:ph type="sldNum" idx="12"/>
          </p:nvPr>
        </p:nvSpPr>
        <p:spPr>
          <a:xfrm>
            <a:off x="573087" y="5951537"/>
            <a:ext cx="6080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"/>
          <p:cNvSpPr txBox="1">
            <a:spLocks noGrp="1"/>
          </p:cNvSpPr>
          <p:nvPr>
            <p:ph type="title"/>
          </p:nvPr>
        </p:nvSpPr>
        <p:spPr>
          <a:xfrm rot="5400000">
            <a:off x="4803378" y="2531906"/>
            <a:ext cx="5185328" cy="1472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4"/>
          <p:cNvSpPr txBox="1">
            <a:spLocks noGrp="1"/>
          </p:cNvSpPr>
          <p:nvPr>
            <p:ph type="body" idx="1"/>
          </p:nvPr>
        </p:nvSpPr>
        <p:spPr>
          <a:xfrm rot="5400000">
            <a:off x="1150557" y="534608"/>
            <a:ext cx="5185327" cy="5467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🞇"/>
              <a:defRPr/>
            </a:lvl1pPr>
            <a:lvl2pPr marL="914400" lvl="1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2pPr>
            <a:lvl3pPr marL="1371600" lvl="2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3pPr>
            <a:lvl4pPr marL="1828800" lvl="3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4pPr>
            <a:lvl5pPr marL="2286000" lvl="4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5pPr>
            <a:lvl6pPr marL="2743200" lvl="5" indent="-34290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4"/>
          <p:cNvSpPr txBox="1">
            <a:spLocks noGrp="1"/>
          </p:cNvSpPr>
          <p:nvPr>
            <p:ph type="dt" idx="10"/>
          </p:nvPr>
        </p:nvSpPr>
        <p:spPr>
          <a:xfrm>
            <a:off x="6437312" y="595153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4"/>
          <p:cNvSpPr txBox="1">
            <a:spLocks noGrp="1"/>
          </p:cNvSpPr>
          <p:nvPr>
            <p:ph type="ftr" idx="11"/>
          </p:nvPr>
        </p:nvSpPr>
        <p:spPr>
          <a:xfrm>
            <a:off x="1181100" y="5951537"/>
            <a:ext cx="5256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"/>
          <p:cNvSpPr txBox="1">
            <a:spLocks noGrp="1"/>
          </p:cNvSpPr>
          <p:nvPr>
            <p:ph type="sldNum" idx="12"/>
          </p:nvPr>
        </p:nvSpPr>
        <p:spPr>
          <a:xfrm>
            <a:off x="573087" y="5951537"/>
            <a:ext cx="6080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5"/>
          <p:cNvSpPr txBox="1">
            <a:spLocks noGrp="1"/>
          </p:cNvSpPr>
          <p:nvPr>
            <p:ph type="title"/>
          </p:nvPr>
        </p:nvSpPr>
        <p:spPr>
          <a:xfrm>
            <a:off x="1009650" y="676275"/>
            <a:ext cx="7124700" cy="92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body" idx="1"/>
          </p:nvPr>
        </p:nvSpPr>
        <p:spPr>
          <a:xfrm rot="5400000">
            <a:off x="2545264" y="271539"/>
            <a:ext cx="4051437" cy="712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🞇"/>
              <a:defRPr/>
            </a:lvl1pPr>
            <a:lvl2pPr marL="914400" lvl="1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2pPr>
            <a:lvl3pPr marL="1371600" lvl="2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3pPr>
            <a:lvl4pPr marL="1828800" lvl="3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4pPr>
            <a:lvl5pPr marL="2286000" lvl="4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5pPr>
            <a:lvl6pPr marL="2743200" lvl="5" indent="-34290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dt" idx="10"/>
          </p:nvPr>
        </p:nvSpPr>
        <p:spPr>
          <a:xfrm>
            <a:off x="6437312" y="595153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5"/>
          <p:cNvSpPr txBox="1">
            <a:spLocks noGrp="1"/>
          </p:cNvSpPr>
          <p:nvPr>
            <p:ph type="ftr" idx="11"/>
          </p:nvPr>
        </p:nvSpPr>
        <p:spPr>
          <a:xfrm>
            <a:off x="1181100" y="5951537"/>
            <a:ext cx="5256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5"/>
          <p:cNvSpPr txBox="1">
            <a:spLocks noGrp="1"/>
          </p:cNvSpPr>
          <p:nvPr>
            <p:ph type="sldNum" idx="12"/>
          </p:nvPr>
        </p:nvSpPr>
        <p:spPr>
          <a:xfrm>
            <a:off x="573087" y="5951537"/>
            <a:ext cx="6080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6"/>
          <p:cNvSpPr txBox="1"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Verdana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6"/>
          <p:cNvSpPr txBox="1">
            <a:spLocks noGrp="1"/>
          </p:cNvSpPr>
          <p:nvPr>
            <p:ph type="body" idx="1"/>
          </p:nvPr>
        </p:nvSpPr>
        <p:spPr>
          <a:xfrm>
            <a:off x="3852654" y="446087"/>
            <a:ext cx="4279869" cy="5414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🞇"/>
              <a:defRPr/>
            </a:lvl1pPr>
            <a:lvl2pPr marL="914400" lvl="1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2pPr>
            <a:lvl3pPr marL="1371600" lvl="2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3pPr>
            <a:lvl4pPr marL="1828800" lvl="3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4pPr>
            <a:lvl5pPr marL="2286000" lvl="4" indent="-304800" algn="l">
              <a:spcBef>
                <a:spcPts val="600"/>
              </a:spcBef>
              <a:spcAft>
                <a:spcPts val="0"/>
              </a:spcAft>
              <a:buSzPts val="1200"/>
              <a:buChar char="🞇"/>
              <a:defRPr/>
            </a:lvl5pPr>
            <a:lvl6pPr marL="2743200" lvl="5" indent="-305561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12"/>
              <a:buFont typeface="Courier New"/>
              <a:buChar char="o"/>
              <a:defRPr sz="1200"/>
            </a:lvl6pPr>
            <a:lvl7pPr marL="3200400" lvl="6" indent="-3048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Courier New"/>
              <a:buChar char="o"/>
              <a:defRPr sz="1200"/>
            </a:lvl7pPr>
            <a:lvl8pPr marL="3657600" lvl="7" indent="-3048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Courier New"/>
              <a:buChar char="o"/>
              <a:defRPr sz="1200"/>
            </a:lvl8pPr>
            <a:lvl9pPr marL="4114800" lvl="8" indent="-3048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Courier New"/>
              <a:buChar char="o"/>
              <a:defRPr sz="1200"/>
            </a:lvl9pPr>
          </a:lstStyle>
          <a:p>
            <a:endParaRPr/>
          </a:p>
        </p:txBody>
      </p:sp>
      <p:sp>
        <p:nvSpPr>
          <p:cNvPr id="61" name="Google Shape;61;p6"/>
          <p:cNvSpPr txBox="1">
            <a:spLocks noGrp="1"/>
          </p:cNvSpPr>
          <p:nvPr>
            <p:ph type="body" idx="2"/>
          </p:nvPr>
        </p:nvSpPr>
        <p:spPr>
          <a:xfrm>
            <a:off x="1009442" y="1631949"/>
            <a:ext cx="2660650" cy="4229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6"/>
          <p:cNvSpPr txBox="1">
            <a:spLocks noGrp="1"/>
          </p:cNvSpPr>
          <p:nvPr>
            <p:ph type="dt" idx="10"/>
          </p:nvPr>
        </p:nvSpPr>
        <p:spPr>
          <a:xfrm>
            <a:off x="6437312" y="595153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6"/>
          <p:cNvSpPr txBox="1">
            <a:spLocks noGrp="1"/>
          </p:cNvSpPr>
          <p:nvPr>
            <p:ph type="ftr" idx="11"/>
          </p:nvPr>
        </p:nvSpPr>
        <p:spPr>
          <a:xfrm>
            <a:off x="1181100" y="5951537"/>
            <a:ext cx="5256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6"/>
          <p:cNvSpPr txBox="1">
            <a:spLocks noGrp="1"/>
          </p:cNvSpPr>
          <p:nvPr>
            <p:ph type="sldNum" idx="12"/>
          </p:nvPr>
        </p:nvSpPr>
        <p:spPr>
          <a:xfrm>
            <a:off x="573087" y="5951537"/>
            <a:ext cx="6080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7"/>
          <p:cNvSpPr txBox="1">
            <a:spLocks noGrp="1"/>
          </p:cNvSpPr>
          <p:nvPr>
            <p:ph type="dt" idx="10"/>
          </p:nvPr>
        </p:nvSpPr>
        <p:spPr>
          <a:xfrm>
            <a:off x="6437312" y="595153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7"/>
          <p:cNvSpPr txBox="1">
            <a:spLocks noGrp="1"/>
          </p:cNvSpPr>
          <p:nvPr>
            <p:ph type="ftr" idx="11"/>
          </p:nvPr>
        </p:nvSpPr>
        <p:spPr>
          <a:xfrm>
            <a:off x="1181100" y="5951537"/>
            <a:ext cx="5256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7"/>
          <p:cNvSpPr txBox="1">
            <a:spLocks noGrp="1"/>
          </p:cNvSpPr>
          <p:nvPr>
            <p:ph type="sldNum" idx="12"/>
          </p:nvPr>
        </p:nvSpPr>
        <p:spPr>
          <a:xfrm>
            <a:off x="573087" y="5951537"/>
            <a:ext cx="6080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9"/>
          <p:cNvSpPr txBox="1">
            <a:spLocks noGrp="1"/>
          </p:cNvSpPr>
          <p:nvPr>
            <p:ph type="title"/>
          </p:nvPr>
        </p:nvSpPr>
        <p:spPr>
          <a:xfrm>
            <a:off x="1009650" y="676275"/>
            <a:ext cx="7124700" cy="92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9"/>
          <p:cNvSpPr txBox="1"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2400"/>
              <a:buNone/>
              <a:defRPr sz="2400" b="0"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77" name="Google Shape;77;p9"/>
          <p:cNvSpPr txBox="1">
            <a:spLocks noGrp="1"/>
          </p:cNvSpPr>
          <p:nvPr>
            <p:ph type="body" idx="2"/>
          </p:nvPr>
        </p:nvSpPr>
        <p:spPr>
          <a:xfrm>
            <a:off x="1009442" y="2389189"/>
            <a:ext cx="3471277" cy="347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🞇"/>
              <a:defRPr/>
            </a:lvl1pPr>
            <a:lvl2pPr marL="914400" lvl="1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2pPr>
            <a:lvl3pPr marL="1371600" lvl="2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3pPr>
            <a:lvl4pPr marL="1828800" lvl="3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4pPr>
            <a:lvl5pPr marL="2286000" lvl="4" indent="-304800" algn="l">
              <a:spcBef>
                <a:spcPts val="600"/>
              </a:spcBef>
              <a:spcAft>
                <a:spcPts val="0"/>
              </a:spcAft>
              <a:buSzPts val="1200"/>
              <a:buChar char="🞇"/>
              <a:defRPr/>
            </a:lvl5pPr>
            <a:lvl6pPr marL="2743200" lvl="5" indent="-305561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12"/>
              <a:buFont typeface="Courier New"/>
              <a:buChar char="o"/>
              <a:defRPr sz="1200"/>
            </a:lvl6pPr>
            <a:lvl7pPr marL="3200400" lvl="6" indent="-3048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Courier New"/>
              <a:buChar char="o"/>
              <a:defRPr sz="1200"/>
            </a:lvl7pPr>
            <a:lvl8pPr marL="3657600" lvl="7" indent="-3048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Courier New"/>
              <a:buChar char="o"/>
              <a:defRPr sz="1200"/>
            </a:lvl8pPr>
            <a:lvl9pPr marL="4114800" lvl="8" indent="-3048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Courier New"/>
              <a:buChar char="o"/>
              <a:defRPr sz="1200"/>
            </a:lvl9pPr>
          </a:lstStyle>
          <a:p>
            <a:endParaRPr/>
          </a:p>
        </p:txBody>
      </p:sp>
      <p:sp>
        <p:nvSpPr>
          <p:cNvPr id="78" name="Google Shape;78;p9"/>
          <p:cNvSpPr txBox="1">
            <a:spLocks noGrp="1"/>
          </p:cNvSpPr>
          <p:nvPr>
            <p:ph type="body" idx="3"/>
          </p:nvPr>
        </p:nvSpPr>
        <p:spPr>
          <a:xfrm>
            <a:off x="5001474" y="1812927"/>
            <a:ext cx="3133080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2400"/>
              <a:buNone/>
              <a:defRPr sz="2400" b="0"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79" name="Google Shape;79;p9"/>
          <p:cNvSpPr txBox="1">
            <a:spLocks noGrp="1"/>
          </p:cNvSpPr>
          <p:nvPr>
            <p:ph type="body" idx="4"/>
          </p:nvPr>
        </p:nvSpPr>
        <p:spPr>
          <a:xfrm>
            <a:off x="4663280" y="2389189"/>
            <a:ext cx="3471275" cy="347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🞇"/>
              <a:defRPr/>
            </a:lvl1pPr>
            <a:lvl2pPr marL="914400" lvl="1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2pPr>
            <a:lvl3pPr marL="1371600" lvl="2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3pPr>
            <a:lvl4pPr marL="1828800" lvl="3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4pPr>
            <a:lvl5pPr marL="2286000" lvl="4" indent="-304800" algn="l">
              <a:spcBef>
                <a:spcPts val="600"/>
              </a:spcBef>
              <a:spcAft>
                <a:spcPts val="0"/>
              </a:spcAft>
              <a:buSzPts val="1200"/>
              <a:buChar char="🞇"/>
              <a:defRPr/>
            </a:lvl5pPr>
            <a:lvl6pPr marL="2743200" lvl="5" indent="-305561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12"/>
              <a:buFont typeface="Courier New"/>
              <a:buChar char="o"/>
              <a:defRPr sz="1200"/>
            </a:lvl6pPr>
            <a:lvl7pPr marL="3200400" lvl="6" indent="-3048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Courier New"/>
              <a:buChar char="o"/>
              <a:defRPr sz="1200"/>
            </a:lvl7pPr>
            <a:lvl8pPr marL="3657600" lvl="7" indent="-3048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Courier New"/>
              <a:buChar char="o"/>
              <a:defRPr sz="1200"/>
            </a:lvl8pPr>
            <a:lvl9pPr marL="4114800" lvl="8" indent="-3048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Courier New"/>
              <a:buChar char="o"/>
              <a:defRPr sz="1200"/>
            </a:lvl9pPr>
          </a:lstStyle>
          <a:p>
            <a:endParaRPr/>
          </a:p>
        </p:txBody>
      </p:sp>
      <p:sp>
        <p:nvSpPr>
          <p:cNvPr id="80" name="Google Shape;80;p9"/>
          <p:cNvSpPr txBox="1">
            <a:spLocks noGrp="1"/>
          </p:cNvSpPr>
          <p:nvPr>
            <p:ph type="dt" idx="10"/>
          </p:nvPr>
        </p:nvSpPr>
        <p:spPr>
          <a:xfrm>
            <a:off x="6437312" y="595153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9"/>
          <p:cNvSpPr txBox="1">
            <a:spLocks noGrp="1"/>
          </p:cNvSpPr>
          <p:nvPr>
            <p:ph type="ftr" idx="11"/>
          </p:nvPr>
        </p:nvSpPr>
        <p:spPr>
          <a:xfrm>
            <a:off x="1181100" y="5951537"/>
            <a:ext cx="5256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9"/>
          <p:cNvSpPr txBox="1">
            <a:spLocks noGrp="1"/>
          </p:cNvSpPr>
          <p:nvPr>
            <p:ph type="sldNum" idx="12"/>
          </p:nvPr>
        </p:nvSpPr>
        <p:spPr>
          <a:xfrm>
            <a:off x="573087" y="5951537"/>
            <a:ext cx="6080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"/>
          <p:cNvSpPr txBox="1"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0"/>
          <p:cNvSpPr txBox="1">
            <a:spLocks noGrp="1"/>
          </p:cNvSpPr>
          <p:nvPr>
            <p:ph type="body" idx="1"/>
          </p:nvPr>
        </p:nvSpPr>
        <p:spPr>
          <a:xfrm>
            <a:off x="1009442" y="1809749"/>
            <a:ext cx="3471277" cy="4051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🞇"/>
              <a:defRPr/>
            </a:lvl1pPr>
            <a:lvl2pPr marL="914400" lvl="1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2pPr>
            <a:lvl3pPr marL="1371600" lvl="2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3pPr>
            <a:lvl4pPr marL="1828800" lvl="3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4pPr>
            <a:lvl5pPr marL="2286000" lvl="4" indent="-304800" algn="l">
              <a:spcBef>
                <a:spcPts val="600"/>
              </a:spcBef>
              <a:spcAft>
                <a:spcPts val="0"/>
              </a:spcAft>
              <a:buSzPts val="1200"/>
              <a:buChar char="🞇"/>
              <a:defRPr/>
            </a:lvl5pPr>
            <a:lvl6pPr marL="2743200" lvl="5" indent="-305561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12"/>
              <a:buFont typeface="Courier New"/>
              <a:buChar char="o"/>
              <a:defRPr sz="1200"/>
            </a:lvl6pPr>
            <a:lvl7pPr marL="3200400" lvl="6" indent="-3048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Courier New"/>
              <a:buChar char="o"/>
              <a:defRPr sz="1200"/>
            </a:lvl7pPr>
            <a:lvl8pPr marL="3657600" lvl="7" indent="-3048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Courier New"/>
              <a:buChar char="o"/>
              <a:defRPr sz="1200"/>
            </a:lvl8pPr>
            <a:lvl9pPr marL="4114800" lvl="8" indent="-3048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Courier New"/>
              <a:buChar char="o"/>
              <a:defRPr sz="1200"/>
            </a:lvl9pPr>
          </a:lstStyle>
          <a:p>
            <a:endParaRPr/>
          </a:p>
        </p:txBody>
      </p:sp>
      <p:sp>
        <p:nvSpPr>
          <p:cNvPr id="86" name="Google Shape;86;p10"/>
          <p:cNvSpPr txBox="1">
            <a:spLocks noGrp="1"/>
          </p:cNvSpPr>
          <p:nvPr>
            <p:ph type="body" idx="2"/>
          </p:nvPr>
        </p:nvSpPr>
        <p:spPr>
          <a:xfrm>
            <a:off x="4663281" y="1809749"/>
            <a:ext cx="3469242" cy="40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🞇"/>
              <a:defRPr/>
            </a:lvl1pPr>
            <a:lvl2pPr marL="914400" lvl="1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2pPr>
            <a:lvl3pPr marL="1371600" lvl="2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3pPr>
            <a:lvl4pPr marL="1828800" lvl="3" indent="-342900" algn="l">
              <a:spcBef>
                <a:spcPts val="600"/>
              </a:spcBef>
              <a:spcAft>
                <a:spcPts val="0"/>
              </a:spcAft>
              <a:buSzPts val="1800"/>
              <a:buChar char="🞇"/>
              <a:defRPr/>
            </a:lvl4pPr>
            <a:lvl5pPr marL="2286000" lvl="4" indent="-304800" algn="l">
              <a:spcBef>
                <a:spcPts val="600"/>
              </a:spcBef>
              <a:spcAft>
                <a:spcPts val="0"/>
              </a:spcAft>
              <a:buSzPts val="1200"/>
              <a:buChar char="🞇"/>
              <a:defRPr/>
            </a:lvl5pPr>
            <a:lvl6pPr marL="2743200" lvl="5" indent="-305561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12"/>
              <a:buFont typeface="Courier New"/>
              <a:buChar char="o"/>
              <a:defRPr sz="1200"/>
            </a:lvl6pPr>
            <a:lvl7pPr marL="3200400" lvl="6" indent="-3048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Courier New"/>
              <a:buChar char="o"/>
              <a:defRPr sz="1200"/>
            </a:lvl7pPr>
            <a:lvl8pPr marL="3657600" lvl="7" indent="-3048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Courier New"/>
              <a:buChar char="o"/>
              <a:defRPr sz="1200"/>
            </a:lvl8pPr>
            <a:lvl9pPr marL="4114800" lvl="8" indent="-3048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Courier New"/>
              <a:buChar char="o"/>
              <a:defRPr sz="1200"/>
            </a:lvl9pPr>
          </a:lstStyle>
          <a:p>
            <a:endParaRPr/>
          </a:p>
        </p:txBody>
      </p:sp>
      <p:sp>
        <p:nvSpPr>
          <p:cNvPr id="87" name="Google Shape;87;p10"/>
          <p:cNvSpPr txBox="1">
            <a:spLocks noGrp="1"/>
          </p:cNvSpPr>
          <p:nvPr>
            <p:ph type="dt" idx="10"/>
          </p:nvPr>
        </p:nvSpPr>
        <p:spPr>
          <a:xfrm>
            <a:off x="6437312" y="595153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0"/>
          <p:cNvSpPr txBox="1">
            <a:spLocks noGrp="1"/>
          </p:cNvSpPr>
          <p:nvPr>
            <p:ph type="ftr" idx="11"/>
          </p:nvPr>
        </p:nvSpPr>
        <p:spPr>
          <a:xfrm>
            <a:off x="1181100" y="5951537"/>
            <a:ext cx="5256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0"/>
          <p:cNvSpPr txBox="1">
            <a:spLocks noGrp="1"/>
          </p:cNvSpPr>
          <p:nvPr>
            <p:ph type="sldNum" idx="12"/>
          </p:nvPr>
        </p:nvSpPr>
        <p:spPr>
          <a:xfrm>
            <a:off x="573087" y="5951537"/>
            <a:ext cx="6080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1"/>
          <p:cNvSpPr txBox="1"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  <a:defRPr sz="32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1"/>
          <p:cNvSpPr txBox="1"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1376E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11"/>
          <p:cNvSpPr txBox="1">
            <a:spLocks noGrp="1"/>
          </p:cNvSpPr>
          <p:nvPr>
            <p:ph type="dt" idx="10"/>
          </p:nvPr>
        </p:nvSpPr>
        <p:spPr>
          <a:xfrm>
            <a:off x="6437312" y="595153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1"/>
          <p:cNvSpPr txBox="1">
            <a:spLocks noGrp="1"/>
          </p:cNvSpPr>
          <p:nvPr>
            <p:ph type="ftr" idx="11"/>
          </p:nvPr>
        </p:nvSpPr>
        <p:spPr>
          <a:xfrm>
            <a:off x="1181100" y="5951537"/>
            <a:ext cx="5256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1"/>
          <p:cNvSpPr txBox="1">
            <a:spLocks noGrp="1"/>
          </p:cNvSpPr>
          <p:nvPr>
            <p:ph type="sldNum" idx="12"/>
          </p:nvPr>
        </p:nvSpPr>
        <p:spPr>
          <a:xfrm>
            <a:off x="573087" y="5951537"/>
            <a:ext cx="6080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76EB0"/>
            </a:gs>
            <a:gs pos="91999">
              <a:srgbClr val="61B9E0"/>
            </a:gs>
            <a:gs pos="100000">
              <a:srgbClr val="61B9E0"/>
            </a:gs>
          </a:gsLst>
          <a:lin ang="5400000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6557962" y="366"/>
            <a:ext cx="2669053" cy="6887591"/>
            <a:chOff x="6558164" y="0"/>
            <a:chExt cx="2669660" cy="6888584"/>
          </a:xfrm>
        </p:grpSpPr>
        <p:grpSp>
          <p:nvGrpSpPr>
            <p:cNvPr id="7" name="Google Shape;7;p1"/>
            <p:cNvGrpSpPr/>
            <p:nvPr/>
          </p:nvGrpSpPr>
          <p:grpSpPr>
            <a:xfrm>
              <a:off x="6803919" y="0"/>
              <a:ext cx="2423906" cy="6888584"/>
              <a:chOff x="6803919" y="0"/>
              <a:chExt cx="2423906" cy="6888584"/>
            </a:xfrm>
          </p:grpSpPr>
          <p:grpSp>
            <p:nvGrpSpPr>
              <p:cNvPr id="8" name="Google Shape;8;p1"/>
              <p:cNvGrpSpPr/>
              <p:nvPr/>
            </p:nvGrpSpPr>
            <p:grpSpPr>
              <a:xfrm>
                <a:off x="6803919" y="1"/>
                <a:ext cx="2306966" cy="6888584"/>
                <a:chOff x="6803919" y="1"/>
                <a:chExt cx="2306966" cy="6888584"/>
              </a:xfrm>
            </p:grpSpPr>
            <p:sp>
              <p:nvSpPr>
                <p:cNvPr id="9" name="Google Shape;9;p1"/>
                <p:cNvSpPr/>
                <p:nvPr/>
              </p:nvSpPr>
              <p:spPr>
                <a:xfrm rot="879737">
                  <a:off x="7130233" y="66319"/>
                  <a:ext cx="609204" cy="6622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8" h="824" extrusionOk="0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2745"/>
                  </a:srgbClr>
                </a:solidFill>
                <a:ln w="9525" cap="flat" cmpd="sng">
                  <a:solidFill>
                    <a:srgbClr val="FEFFFF">
                      <a:alpha val="3921"/>
                    </a:srgbClr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Verdana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0" name="Google Shape;10;p1"/>
                <p:cNvSpPr/>
                <p:nvPr/>
              </p:nvSpPr>
              <p:spPr>
                <a:xfrm rot="-1583444">
                  <a:off x="7678235" y="2380703"/>
                  <a:ext cx="824672" cy="9468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6" h="868" extrusionOk="0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2745"/>
                  </a:srgbClr>
                </a:solidFill>
                <a:ln w="9525" cap="flat" cmpd="sng">
                  <a:solidFill>
                    <a:srgbClr val="FEFFFF">
                      <a:alpha val="4705"/>
                    </a:srgbClr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Verdana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1" name="Google Shape;11;p1"/>
                <p:cNvSpPr/>
                <p:nvPr/>
              </p:nvSpPr>
              <p:spPr>
                <a:xfrm rot="-2720270">
                  <a:off x="8304829" y="977901"/>
                  <a:ext cx="642197" cy="7289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0" h="840" extrusionOk="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196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Verdana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2" name="Google Shape;12;p1"/>
                <p:cNvSpPr/>
                <p:nvPr/>
              </p:nvSpPr>
              <p:spPr>
                <a:xfrm rot="-458116">
                  <a:off x="7350347" y="4152407"/>
                  <a:ext cx="911585" cy="10331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" h="748" extrusionOk="0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1960"/>
                  </a:srgbClr>
                </a:solidFill>
                <a:ln w="9525" cap="flat" cmpd="sng">
                  <a:solidFill>
                    <a:srgbClr val="FEFFFF">
                      <a:alpha val="4705"/>
                    </a:srgbClr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Verdana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3" name="Google Shape;13;p1"/>
                <p:cNvSpPr/>
                <p:nvPr/>
              </p:nvSpPr>
              <p:spPr>
                <a:xfrm rot="1068398">
                  <a:off x="7584101" y="5390385"/>
                  <a:ext cx="1184990" cy="13493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2" h="936" extrusionOk="0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196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Verdana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4" name="Google Shape;14;p1"/>
                <p:cNvSpPr/>
                <p:nvPr/>
              </p:nvSpPr>
              <p:spPr>
                <a:xfrm rot="-2720270">
                  <a:off x="6967777" y="1936282"/>
                  <a:ext cx="642197" cy="7289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0" h="840" extrusionOk="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196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Verdana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15" name="Google Shape;15;p1"/>
              <p:cNvGrpSpPr/>
              <p:nvPr/>
            </p:nvGrpSpPr>
            <p:grpSpPr>
              <a:xfrm>
                <a:off x="7484877" y="0"/>
                <a:ext cx="1742948" cy="5390388"/>
                <a:chOff x="7484877" y="0"/>
                <a:chExt cx="1742948" cy="5390388"/>
              </a:xfrm>
            </p:grpSpPr>
            <p:sp>
              <p:nvSpPr>
                <p:cNvPr id="16" name="Google Shape;16;p1"/>
                <p:cNvSpPr/>
                <p:nvPr/>
              </p:nvSpPr>
              <p:spPr>
                <a:xfrm rot="-999475">
                  <a:off x="7870177" y="4209243"/>
                  <a:ext cx="943524" cy="10683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6" h="856" extrusionOk="0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5882"/>
                  </a:srgbClr>
                </a:solidFill>
                <a:ln w="9525" cap="flat" cmpd="sng">
                  <a:solidFill>
                    <a:srgbClr val="FEFFFF">
                      <a:alpha val="3921"/>
                    </a:srgbClr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Verdana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7" name="Google Shape;17;p1"/>
                <p:cNvSpPr/>
                <p:nvPr/>
              </p:nvSpPr>
              <p:spPr>
                <a:xfrm rot="-2241239">
                  <a:off x="7693251" y="1112517"/>
                  <a:ext cx="853440" cy="9753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8" h="832" extrusionOk="0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2745"/>
                  </a:srgbClr>
                </a:solidFill>
                <a:ln w="9525" cap="flat" cmpd="sng">
                  <a:solidFill>
                    <a:srgbClr val="FEFFFF">
                      <a:alpha val="7843"/>
                    </a:srgbClr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Verdana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8" name="Google Shape;18;p1"/>
                <p:cNvSpPr/>
                <p:nvPr/>
              </p:nvSpPr>
              <p:spPr>
                <a:xfrm rot="-1670015">
                  <a:off x="8345362" y="122250"/>
                  <a:ext cx="730152" cy="8333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0" h="856" extrusionOk="0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2745"/>
                  </a:srgbClr>
                </a:solidFill>
                <a:ln w="9525" cap="flat" cmpd="sng">
                  <a:solidFill>
                    <a:srgbClr val="FEFFFF">
                      <a:alpha val="3921"/>
                    </a:srgbClr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Verdana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9" name="Google Shape;19;p1"/>
                <p:cNvSpPr/>
                <p:nvPr/>
              </p:nvSpPr>
              <p:spPr>
                <a:xfrm rot="1140000">
                  <a:off x="8324628" y="3308607"/>
                  <a:ext cx="491754" cy="5612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0" h="856" extrusionOk="0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5686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20" name="Google Shape;20;p1"/>
                <p:cNvSpPr/>
                <p:nvPr/>
              </p:nvSpPr>
              <p:spPr>
                <a:xfrm rot="-660000">
                  <a:off x="8713407" y="888239"/>
                  <a:ext cx="384613" cy="4389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0" h="856" extrusionOk="0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5686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21" name="Google Shape;21;p1"/>
              <p:cNvGrpSpPr/>
              <p:nvPr/>
            </p:nvGrpSpPr>
            <p:grpSpPr>
              <a:xfrm>
                <a:off x="7444812" y="55988"/>
                <a:ext cx="1657859" cy="6106143"/>
                <a:chOff x="7444812" y="55988"/>
                <a:chExt cx="1657859" cy="6106143"/>
              </a:xfrm>
            </p:grpSpPr>
            <p:sp>
              <p:nvSpPr>
                <p:cNvPr id="22" name="Google Shape;22;p1"/>
                <p:cNvSpPr/>
                <p:nvPr/>
              </p:nvSpPr>
              <p:spPr>
                <a:xfrm rot="420000">
                  <a:off x="8001987" y="4921668"/>
                  <a:ext cx="1032510" cy="11819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0" h="870" extrusionOk="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5686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23" name="Google Shape;23;p1"/>
                <p:cNvSpPr/>
                <p:nvPr/>
              </p:nvSpPr>
              <p:spPr>
                <a:xfrm rot="-1200000">
                  <a:off x="7564131" y="154734"/>
                  <a:ext cx="722936" cy="8252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936" extrusionOk="0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5686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24" name="Google Shape;24;p1"/>
                <p:cNvSpPr/>
                <p:nvPr/>
              </p:nvSpPr>
              <p:spPr>
                <a:xfrm rot="-660000">
                  <a:off x="7869058" y="3830515"/>
                  <a:ext cx="639682" cy="7295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6" h="942" extrusionOk="0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FEFFFF">
                      <a:alpha val="25490"/>
                    </a:srgbClr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25" name="Google Shape;25;p1"/>
                <p:cNvSpPr/>
                <p:nvPr/>
              </p:nvSpPr>
              <p:spPr>
                <a:xfrm rot="900000">
                  <a:off x="8027251" y="1799143"/>
                  <a:ext cx="766532" cy="8690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" h="712" extrusionOk="0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5686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</p:grpSp>
        <p:sp>
          <p:nvSpPr>
            <p:cNvPr id="26" name="Google Shape;26;p1"/>
            <p:cNvSpPr/>
            <p:nvPr/>
          </p:nvSpPr>
          <p:spPr>
            <a:xfrm>
              <a:off x="8267911" y="2855927"/>
              <a:ext cx="865764" cy="1172389"/>
            </a:xfrm>
            <a:custGeom>
              <a:avLst/>
              <a:gdLst/>
              <a:ahLst/>
              <a:cxnLst/>
              <a:rect l="l" t="t" r="r" b="b"/>
              <a:pathLst>
                <a:path w="672" h="910" extrusionOk="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3921"/>
              </a:srgbClr>
            </a:solidFill>
            <a:ln w="9525" cap="flat" cmpd="sng">
              <a:solidFill>
                <a:srgbClr val="FEFFFF">
                  <a:alpha val="7843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7" name="Google Shape;27;p1"/>
            <p:cNvSpPr/>
            <p:nvPr/>
          </p:nvSpPr>
          <p:spPr>
            <a:xfrm>
              <a:off x="6558164" y="5996260"/>
              <a:ext cx="1289035" cy="867126"/>
            </a:xfrm>
            <a:custGeom>
              <a:avLst/>
              <a:gdLst/>
              <a:ahLst/>
              <a:cxnLst/>
              <a:rect l="l" t="t" r="r" b="b"/>
              <a:pathLst>
                <a:path w="1106" h="744" extrusionOk="0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3921"/>
              </a:srgbClr>
            </a:solidFill>
            <a:ln w="9525" cap="flat" cmpd="sng">
              <a:solidFill>
                <a:srgbClr val="FEFFFF">
                  <a:alpha val="12941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Verdana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8" name="Google Shape;28;p1"/>
            <p:cNvSpPr/>
            <p:nvPr/>
          </p:nvSpPr>
          <p:spPr>
            <a:xfrm>
              <a:off x="8126715" y="6307559"/>
              <a:ext cx="976330" cy="550441"/>
            </a:xfrm>
            <a:custGeom>
              <a:avLst/>
              <a:gdLst/>
              <a:ahLst/>
              <a:cxnLst/>
              <a:rect l="l" t="t" r="r" b="b"/>
              <a:pathLst>
                <a:path w="972" h="548" extrusionOk="0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5686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29" name="Google Shape;29;p1"/>
          <p:cNvSpPr txBox="1">
            <a:spLocks noGrp="1"/>
          </p:cNvSpPr>
          <p:nvPr>
            <p:ph type="title"/>
          </p:nvPr>
        </p:nvSpPr>
        <p:spPr>
          <a:xfrm>
            <a:off x="1009650" y="676275"/>
            <a:ext cx="7124700" cy="92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  <a:defRPr sz="32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"/>
          <p:cNvSpPr txBox="1">
            <a:spLocks noGrp="1"/>
          </p:cNvSpPr>
          <p:nvPr>
            <p:ph type="body" idx="1"/>
          </p:nvPr>
        </p:nvSpPr>
        <p:spPr>
          <a:xfrm>
            <a:off x="1009650" y="1806575"/>
            <a:ext cx="7124700" cy="4052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🞇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30200" algn="l" rtl="0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oto Sans Symbols"/>
              <a:buChar char="🞇"/>
              <a:defRPr sz="16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17500" algn="l" rtl="0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Char char="🞇"/>
              <a:defRPr sz="1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04800" algn="l" rtl="0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Noto Sans Symbols"/>
              <a:buChar char="🞇"/>
              <a:defRPr sz="12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04800" algn="l" rtl="0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Noto Sans Symbols"/>
              <a:buChar char="🞇"/>
              <a:defRPr sz="12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1" name="Google Shape;31;p1"/>
          <p:cNvSpPr txBox="1">
            <a:spLocks noGrp="1"/>
          </p:cNvSpPr>
          <p:nvPr>
            <p:ph type="dt" idx="10"/>
          </p:nvPr>
        </p:nvSpPr>
        <p:spPr>
          <a:xfrm>
            <a:off x="6437312" y="595153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2" name="Google Shape;32;p1"/>
          <p:cNvSpPr txBox="1">
            <a:spLocks noGrp="1"/>
          </p:cNvSpPr>
          <p:nvPr>
            <p:ph type="ftr" idx="11"/>
          </p:nvPr>
        </p:nvSpPr>
        <p:spPr>
          <a:xfrm>
            <a:off x="1181100" y="5951537"/>
            <a:ext cx="5256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3" name="Google Shape;33;p1"/>
          <p:cNvSpPr txBox="1">
            <a:spLocks noGrp="1"/>
          </p:cNvSpPr>
          <p:nvPr>
            <p:ph type="sldNum" idx="12"/>
          </p:nvPr>
        </p:nvSpPr>
        <p:spPr>
          <a:xfrm>
            <a:off x="573087" y="5951537"/>
            <a:ext cx="6080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Verdana"/>
              <a:buNone/>
              <a:defRPr sz="18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4"/>
          <p:cNvSpPr txBox="1">
            <a:spLocks noGrp="1"/>
          </p:cNvSpPr>
          <p:nvPr>
            <p:ph type="ctrTitle"/>
          </p:nvPr>
        </p:nvSpPr>
        <p:spPr>
          <a:xfrm>
            <a:off x="1124712" y="2029968"/>
            <a:ext cx="6044184" cy="1306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Verdana"/>
              <a:buNone/>
            </a:pPr>
            <a:r>
              <a:rPr lang="en-US" sz="7200" b="0" i="0" u="none" dirty="0" smtClean="0">
                <a:solidFill>
                  <a:schemeClr val="lt1"/>
                </a:solidFill>
                <a:latin typeface="Bookman Old Style" pitchFamily="18" charset="0"/>
                <a:sym typeface="Verdana"/>
              </a:rPr>
              <a:t>«</a:t>
            </a:r>
            <a:r>
              <a:rPr lang="en-US" sz="7200" b="0" i="0" u="none" dirty="0">
                <a:solidFill>
                  <a:schemeClr val="lt1"/>
                </a:solidFill>
                <a:latin typeface="Bookman Old Style" pitchFamily="18" charset="0"/>
                <a:sym typeface="Verdana"/>
              </a:rPr>
              <a:t>Снегирь</a:t>
            </a:r>
            <a:r>
              <a:rPr lang="en-US" sz="7200" b="0" i="0" u="none" dirty="0" smtClean="0">
                <a:solidFill>
                  <a:schemeClr val="lt1"/>
                </a:solidFill>
                <a:latin typeface="Bookman Old Style" pitchFamily="18" charset="0"/>
                <a:sym typeface="Verdana"/>
              </a:rPr>
              <a:t>»</a:t>
            </a:r>
            <a:r>
              <a:rPr lang="ru-RU" sz="4000" b="0" i="0" u="none" dirty="0" smtClean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/>
            </a:r>
            <a:br>
              <a:rPr lang="ru-RU" sz="4000" b="0" i="0" u="none" dirty="0" smtClean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ru-RU" sz="2400" dirty="0" smtClean="0">
                <a:latin typeface="Bookman Old Style" pitchFamily="18" charset="0"/>
              </a:rPr>
              <a:t>(лепка, средняя группа)</a:t>
            </a:r>
            <a:endParaRPr sz="2400">
              <a:latin typeface="Bookman Old Style" pitchFamily="18" charset="0"/>
            </a:endParaRPr>
          </a:p>
        </p:txBody>
      </p:sp>
      <p:sp>
        <p:nvSpPr>
          <p:cNvPr id="145" name="Google Shape;145;p14"/>
          <p:cNvSpPr txBox="1">
            <a:spLocks noGrp="1"/>
          </p:cNvSpPr>
          <p:nvPr>
            <p:ph type="subTitle" idx="1"/>
          </p:nvPr>
        </p:nvSpPr>
        <p:spPr>
          <a:xfrm>
            <a:off x="4370831" y="5563171"/>
            <a:ext cx="3877057" cy="92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ru-RU" sz="2000" b="0" i="0" u="none" dirty="0" smtClean="0">
                <a:solidFill>
                  <a:srgbClr val="02376F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Автор</a:t>
            </a:r>
            <a:r>
              <a:rPr lang="en-US" sz="2000" b="0" i="0" u="none" dirty="0" smtClean="0">
                <a:solidFill>
                  <a:srgbClr val="02376F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:</a:t>
            </a:r>
            <a:endParaRPr>
              <a:latin typeface="Times New Roman" pitchFamily="18" charset="0"/>
              <a:cs typeface="Times New Roman" pitchFamily="18" charset="0"/>
            </a:endParaRPr>
          </a:p>
          <a:p>
            <a:pPr marL="0" lvl="0" indent="0" algn="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ru-RU" sz="2000" b="0" i="0" u="none" dirty="0" smtClean="0">
                <a:solidFill>
                  <a:srgbClr val="02376F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Бякина Александра Николаевна</a:t>
            </a:r>
            <a:endParaRPr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Google Shape;152;p15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>
            <a:off x="285687" y="3749040"/>
            <a:ext cx="3627946" cy="27614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3"/>
          <p:cNvSpPr txBox="1">
            <a:spLocks noGrp="1"/>
          </p:cNvSpPr>
          <p:nvPr>
            <p:ph type="title"/>
          </p:nvPr>
        </p:nvSpPr>
        <p:spPr>
          <a:xfrm>
            <a:off x="1009650" y="676275"/>
            <a:ext cx="7124700" cy="92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</a:pP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Крылья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выполним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в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сером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оттенке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.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Создаем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из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пластилина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две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детали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в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виде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капли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/>
          </a:p>
        </p:txBody>
      </p:sp>
      <p:pic>
        <p:nvPicPr>
          <p:cNvPr id="208" name="Google Shape;208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2987" y="1975103"/>
            <a:ext cx="7012877" cy="43336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4"/>
          <p:cNvSpPr txBox="1">
            <a:spLocks noGrp="1"/>
          </p:cNvSpPr>
          <p:nvPr>
            <p:ph type="title"/>
          </p:nvPr>
        </p:nvSpPr>
        <p:spPr>
          <a:xfrm>
            <a:off x="1009650" y="676275"/>
            <a:ext cx="7124700" cy="92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</a:pPr>
            <a:r>
              <a:rPr lang="en-US" sz="3200" b="0" i="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Приклеиваем их к боковым сторонам туловища и аккуратно расплющиваем их прямо на основе.</a:t>
            </a:r>
            <a:endParaRPr/>
          </a:p>
        </p:txBody>
      </p:sp>
      <p:pic>
        <p:nvPicPr>
          <p:cNvPr id="215" name="Google Shape;215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550" y="2133600"/>
            <a:ext cx="7200900" cy="4535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5"/>
          <p:cNvSpPr txBox="1">
            <a:spLocks noGrp="1"/>
          </p:cNvSpPr>
          <p:nvPr>
            <p:ph type="title"/>
          </p:nvPr>
        </p:nvSpPr>
        <p:spPr>
          <a:xfrm>
            <a:off x="1009650" y="676275"/>
            <a:ext cx="7124700" cy="92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</a:pPr>
            <a:r>
              <a:rPr lang="en-US" sz="3200" b="0" i="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400" b="0" i="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Теперь, когда все основные элементы вылеплены, прорисовываем на них фактуру. Сначала создаем фактуру на крыльях и хвосте, а после на голове и туловище</a:t>
            </a:r>
            <a:r>
              <a:rPr lang="en-US" sz="3200" b="0" i="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/>
          </a:p>
        </p:txBody>
      </p:sp>
      <p:pic>
        <p:nvPicPr>
          <p:cNvPr id="221" name="Google Shape;221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32362" y="1628775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323850" y="2109787"/>
            <a:ext cx="3810000" cy="263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43212" y="3860800"/>
            <a:ext cx="381000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6"/>
          <p:cNvSpPr txBox="1">
            <a:spLocks noGrp="1"/>
          </p:cNvSpPr>
          <p:nvPr>
            <p:ph type="title"/>
          </p:nvPr>
        </p:nvSpPr>
        <p:spPr>
          <a:xfrm>
            <a:off x="1009650" y="676275"/>
            <a:ext cx="7124700" cy="92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</a:pPr>
            <a:r>
              <a:rPr lang="en-US" sz="3200" b="0" i="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К мордашке приклеиваем серый массивный клюв.</a:t>
            </a:r>
            <a:endParaRPr/>
          </a:p>
        </p:txBody>
      </p:sp>
      <p:sp>
        <p:nvSpPr>
          <p:cNvPr id="229" name="Google Shape;229;p26"/>
          <p:cNvSpPr txBox="1">
            <a:spLocks noGrp="1"/>
          </p:cNvSpPr>
          <p:nvPr>
            <p:ph type="body" idx="1"/>
          </p:nvPr>
        </p:nvSpPr>
        <p:spPr>
          <a:xfrm>
            <a:off x="1009650" y="1806575"/>
            <a:ext cx="7124700" cy="4052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None/>
            </a:pP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30" name="Google Shape;230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0112" y="1773237"/>
            <a:ext cx="7272337" cy="496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7"/>
          <p:cNvSpPr txBox="1">
            <a:spLocks noGrp="1"/>
          </p:cNvSpPr>
          <p:nvPr>
            <p:ph type="title"/>
          </p:nvPr>
        </p:nvSpPr>
        <p:spPr>
          <a:xfrm>
            <a:off x="827087" y="404812"/>
            <a:ext cx="7307262" cy="2087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</a:pP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Глазки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можно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вылепить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из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пластилина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или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же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воспользоваться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парочкой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бисеринок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темного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оттенка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/>
          </a:p>
        </p:txBody>
      </p:sp>
      <p:pic>
        <p:nvPicPr>
          <p:cNvPr id="237" name="Google Shape;237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550" y="2420937"/>
            <a:ext cx="7200900" cy="44370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8"/>
          <p:cNvSpPr txBox="1">
            <a:spLocks noGrp="1"/>
          </p:cNvSpPr>
          <p:nvPr>
            <p:ph type="title"/>
          </p:nvPr>
        </p:nvSpPr>
        <p:spPr>
          <a:xfrm>
            <a:off x="971550" y="676275"/>
            <a:ext cx="7162800" cy="224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Verdana"/>
              <a:buNone/>
            </a:pPr>
            <a:r>
              <a:rPr lang="en-US" sz="28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Из</a:t>
            </a:r>
            <a:r>
              <a:rPr lang="en-US" sz="28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желтого</a:t>
            </a:r>
            <a:r>
              <a:rPr lang="en-US" sz="28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пластилина</a:t>
            </a:r>
            <a:r>
              <a:rPr lang="en-US" sz="28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вылепливаем</a:t>
            </a:r>
            <a:r>
              <a:rPr lang="en-US" sz="28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две</a:t>
            </a:r>
            <a:r>
              <a:rPr lang="en-US" sz="28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лепешки</a:t>
            </a:r>
            <a:r>
              <a:rPr lang="en-US" sz="28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-US" sz="28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продавливаем</a:t>
            </a:r>
            <a:r>
              <a:rPr lang="en-US" sz="28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0" i="0" u="none" dirty="0" err="1" smtClean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стекой</a:t>
            </a:r>
            <a:r>
              <a:rPr lang="ru-RU" sz="2800" dirty="0" smtClean="0"/>
              <a:t> </a:t>
            </a:r>
            <a:r>
              <a:rPr lang="en-US" sz="2800" b="0" i="0" u="none" dirty="0" err="1" smtClean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их</a:t>
            </a:r>
            <a:r>
              <a:rPr lang="en-US" sz="2800" b="0" i="0" u="none" dirty="0" smtClean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по</a:t>
            </a:r>
            <a:r>
              <a:rPr lang="en-US" sz="28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краю</a:t>
            </a:r>
            <a:r>
              <a:rPr lang="en-US" sz="28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и </a:t>
            </a:r>
            <a:r>
              <a:rPr lang="en-US" sz="28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присоединяем</a:t>
            </a:r>
            <a:r>
              <a:rPr lang="en-US" sz="28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к </a:t>
            </a:r>
            <a:r>
              <a:rPr lang="en-US" sz="28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нижней</a:t>
            </a:r>
            <a:r>
              <a:rPr lang="en-US" sz="28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части</a:t>
            </a:r>
            <a:r>
              <a:rPr lang="en-US" sz="28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брюшка</a:t>
            </a:r>
            <a:r>
              <a:rPr lang="en-US" sz="28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-US" sz="28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предварительно</a:t>
            </a:r>
            <a:r>
              <a:rPr lang="en-US" sz="28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сделав</a:t>
            </a:r>
            <a:r>
              <a:rPr lang="en-US" sz="28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метки</a:t>
            </a:r>
            <a:r>
              <a:rPr lang="en-US" sz="28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на</a:t>
            </a:r>
            <a:r>
              <a:rPr lang="en-US" sz="28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месте</a:t>
            </a:r>
            <a:r>
              <a:rPr lang="en-US" sz="28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приклеивания</a:t>
            </a:r>
            <a:r>
              <a:rPr lang="en-US" sz="28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деталей</a:t>
            </a:r>
            <a:r>
              <a:rPr lang="en-US" sz="28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/>
          </a:p>
        </p:txBody>
      </p:sp>
      <p:pic>
        <p:nvPicPr>
          <p:cNvPr id="244" name="Google Shape;244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550" y="3141662"/>
            <a:ext cx="7129462" cy="3600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9"/>
          <p:cNvSpPr txBox="1">
            <a:spLocks noGrp="1"/>
          </p:cNvSpPr>
          <p:nvPr>
            <p:ph type="title"/>
          </p:nvPr>
        </p:nvSpPr>
        <p:spPr>
          <a:xfrm>
            <a:off x="1009650" y="676275"/>
            <a:ext cx="7124700" cy="92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</a:pP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Все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снегирь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из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пластилина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готов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/>
          </a:p>
        </p:txBody>
      </p:sp>
      <p:sp>
        <p:nvSpPr>
          <p:cNvPr id="250" name="Google Shape;250;p29"/>
          <p:cNvSpPr txBox="1">
            <a:spLocks noGrp="1"/>
          </p:cNvSpPr>
          <p:nvPr>
            <p:ph type="body" idx="1"/>
          </p:nvPr>
        </p:nvSpPr>
        <p:spPr>
          <a:xfrm>
            <a:off x="1009650" y="1806575"/>
            <a:ext cx="7124700" cy="4052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None/>
            </a:pP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51" name="Google Shape;251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550" y="1773237"/>
            <a:ext cx="7200900" cy="496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Результаты работы детей: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HP\Desktop\Rx2LhwNy-c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6072" y="1649190"/>
            <a:ext cx="7964423" cy="47444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9680" y="833120"/>
            <a:ext cx="6884670" cy="767080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2480" y="1584960"/>
            <a:ext cx="7280910" cy="2821622"/>
          </a:xfrm>
        </p:spPr>
        <p:txBody>
          <a:bodyPr/>
          <a:lstStyle/>
          <a:p>
            <a:pPr marL="571500" lvl="0" indent="-457200">
              <a:buFont typeface="+mj-lt"/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Учить детей лепить из пластилина птичку, передавая овальную форму тела, круглую голову. Продолжать учить оттягивать хвост, прищипывать клюв.</a:t>
            </a:r>
          </a:p>
          <a:p>
            <a:pPr marL="571500" lvl="0" indent="-457200">
              <a:buFont typeface="+mj-lt"/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Продолжать учить детей делить пластилин на неравные части, пользоваться стекой.</a:t>
            </a:r>
          </a:p>
          <a:p>
            <a:pPr marL="571500" lvl="0" indent="-457200">
              <a:buFont typeface="+mj-lt"/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внимание, воображение и мелкую моторику рук.</a:t>
            </a:r>
          </a:p>
          <a:p>
            <a:pPr marL="571500" indent="-457200">
              <a:buFont typeface="+mj-lt"/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Воспитывать аккуратность и самостоятельность.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883920" y="4460240"/>
            <a:ext cx="6224270" cy="225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🞇"/>
              <a:tabLst/>
              <a:defRPr/>
            </a:pP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Verdana"/>
              <a:cs typeface="Times New Roman" pitchFamily="18" charset="0"/>
              <a:sym typeface="Verdana"/>
            </a:endParaRPr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609600" y="4968240"/>
            <a:ext cx="7376160" cy="1889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tabLst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Verdana"/>
                <a:cs typeface="Times New Roman" pitchFamily="18" charset="0"/>
                <a:sym typeface="Verdana"/>
              </a:rPr>
              <a:t>Материал:</a:t>
            </a:r>
          </a:p>
          <a:p>
            <a:pPr marL="4572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Wingdings" pitchFamily="2" charset="2"/>
              <a:buChar char="ü"/>
              <a:tabLst/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ea typeface="Verdana"/>
                <a:cs typeface="Times New Roman" pitchFamily="18" charset="0"/>
                <a:sym typeface="Verdana"/>
              </a:rPr>
              <a:t>Стека, досочка для лепки;</a:t>
            </a:r>
          </a:p>
          <a:p>
            <a:pPr marL="4572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Wingdings" pitchFamily="2" charset="2"/>
              <a:buChar char="ü"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Verdana"/>
                <a:cs typeface="Times New Roman" pitchFamily="18" charset="0"/>
                <a:sym typeface="Verdana"/>
              </a:rPr>
              <a:t>Пластилин черного и красного цветов;</a:t>
            </a:r>
          </a:p>
          <a:p>
            <a:pPr marL="4572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Wingdings" pitchFamily="2" charset="2"/>
              <a:buChar char="ü"/>
              <a:tabLst/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ea typeface="Verdana"/>
                <a:cs typeface="Times New Roman" pitchFamily="18" charset="0"/>
                <a:sym typeface="Verdana"/>
              </a:rPr>
              <a:t>Образец воспитателя;</a:t>
            </a:r>
          </a:p>
          <a:p>
            <a:pPr marL="4572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Wingdings" pitchFamily="2" charset="2"/>
              <a:buChar char="ü"/>
              <a:tabLst/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ea typeface="Verdana"/>
                <a:cs typeface="Times New Roman" pitchFamily="18" charset="0"/>
                <a:sym typeface="Verdana"/>
              </a:rPr>
              <a:t>Иллюстрация птиц, игрушка птицы.</a:t>
            </a:r>
          </a:p>
          <a:p>
            <a:pPr marL="4572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Wingdings" pitchFamily="2" charset="2"/>
              <a:buChar char="ü"/>
              <a:tabLst/>
              <a:defRPr/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ea typeface="Verdana"/>
              <a:cs typeface="Times New Roman" pitchFamily="18" charset="0"/>
              <a:sym typeface="Verdana"/>
            </a:endParaRPr>
          </a:p>
          <a:p>
            <a:pPr marL="4572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Wingdings" pitchFamily="2" charset="2"/>
              <a:buChar char="ü"/>
              <a:tabLst/>
              <a:defRPr/>
            </a:pP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Verdana"/>
              <a:cs typeface="Times New Roman" pitchFamily="18" charset="0"/>
              <a:sym typeface="Verdana"/>
            </a:endParaRPr>
          </a:p>
          <a:p>
            <a:pPr marL="4572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🞇"/>
              <a:tabLst/>
              <a:defRPr/>
            </a:pP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Verdana"/>
              <a:cs typeface="Times New Roman" pitchFamily="18" charset="0"/>
              <a:sym typeface="Verdan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32080" y="660401"/>
            <a:ext cx="4196080" cy="2651760"/>
          </a:xfrm>
        </p:spPr>
        <p:txBody>
          <a:bodyPr/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ru-RU" sz="2800" b="1" dirty="0" smtClean="0">
                <a:latin typeface="Bookman Old Style" pitchFamily="18" charset="0"/>
              </a:rPr>
              <a:t>Загадка</a:t>
            </a:r>
          </a:p>
          <a:p>
            <a:pPr marL="0" lvl="0" indent="0" algn="ctr">
              <a:spcBef>
                <a:spcPts val="0"/>
              </a:spcBef>
              <a:buNone/>
            </a:pPr>
            <a:endParaRPr lang="ru-RU" dirty="0" smtClean="0"/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tx1"/>
                </a:solidFill>
              </a:rPr>
              <a:t>Чернокрылый, красногрудый,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tx1"/>
                </a:solidFill>
              </a:rPr>
              <a:t>Он везде найдёт приют.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tx1"/>
                </a:solidFill>
              </a:rPr>
              <a:t>Не боится он простуды 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tx1"/>
                </a:solidFill>
              </a:rPr>
              <a:t>С первым снегом тут как тут.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82160" y="701040"/>
            <a:ext cx="3519883" cy="5576571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spcBef>
                <a:spcPts val="0"/>
              </a:spcBef>
              <a:buSzPts val="1400"/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Черевко Валентина 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buSzPts val="1400"/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«Кто не знает снегиря»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buSzPts val="140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lnSpc>
                <a:spcPct val="80000"/>
              </a:lnSpc>
              <a:spcBef>
                <a:spcPts val="0"/>
              </a:spcBef>
              <a:buSzPts val="140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Котя не знает снегиря,</a:t>
            </a:r>
          </a:p>
          <a:p>
            <a:pPr marL="0" lvl="0" indent="0" algn="ctr">
              <a:lnSpc>
                <a:spcPct val="80000"/>
              </a:lnSpc>
              <a:spcBef>
                <a:spcPts val="880"/>
              </a:spcBef>
              <a:buSzPts val="140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Птичку необычную?</a:t>
            </a:r>
          </a:p>
          <a:p>
            <a:pPr marL="0" lvl="0" indent="0" algn="ctr">
              <a:lnSpc>
                <a:spcPct val="80000"/>
              </a:lnSpc>
              <a:spcBef>
                <a:spcPts val="880"/>
              </a:spcBef>
              <a:buSzPts val="140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Чуть побольше воробья,</a:t>
            </a:r>
          </a:p>
          <a:p>
            <a:pPr marL="0" lvl="0" indent="0" algn="ctr">
              <a:lnSpc>
                <a:spcPct val="80000"/>
              </a:lnSpc>
              <a:spcBef>
                <a:spcPts val="880"/>
              </a:spcBef>
              <a:buSzPts val="140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Больше и синички он.</a:t>
            </a:r>
          </a:p>
          <a:p>
            <a:pPr marL="0" lvl="0" indent="0" algn="ctr">
              <a:lnSpc>
                <a:spcPct val="80000"/>
              </a:lnSpc>
              <a:spcBef>
                <a:spcPts val="880"/>
              </a:spcBef>
              <a:buSzPts val="1400"/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lnSpc>
                <a:spcPct val="80000"/>
              </a:lnSpc>
              <a:spcBef>
                <a:spcPts val="880"/>
              </a:spcBef>
              <a:buSzPts val="140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парках и в лесах живет,</a:t>
            </a:r>
          </a:p>
          <a:p>
            <a:pPr marL="0" lvl="0" indent="0" algn="ctr">
              <a:lnSpc>
                <a:spcPct val="80000"/>
              </a:lnSpc>
              <a:spcBef>
                <a:spcPts val="880"/>
              </a:spcBef>
              <a:buSzPts val="140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зеленых улочках.</a:t>
            </a:r>
          </a:p>
          <a:p>
            <a:pPr marL="0" lvl="0" indent="0" algn="ctr">
              <a:lnSpc>
                <a:spcPct val="80000"/>
              </a:lnSpc>
              <a:spcBef>
                <a:spcPts val="880"/>
              </a:spcBef>
              <a:buSzPts val="140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Очень тихо он поет,</a:t>
            </a:r>
          </a:p>
          <a:p>
            <a:pPr marL="0" lvl="0" indent="0" algn="ctr">
              <a:lnSpc>
                <a:spcPct val="80000"/>
              </a:lnSpc>
              <a:spcBef>
                <a:spcPts val="880"/>
              </a:spcBef>
              <a:buSzPts val="140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играет дудочка.</a:t>
            </a:r>
          </a:p>
          <a:p>
            <a:pPr marL="0" lvl="0" indent="0" algn="ctr">
              <a:lnSpc>
                <a:spcPct val="80000"/>
              </a:lnSpc>
              <a:spcBef>
                <a:spcPts val="880"/>
              </a:spcBef>
              <a:buSzPts val="1400"/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lnSpc>
                <a:spcPct val="80000"/>
              </a:lnSpc>
              <a:spcBef>
                <a:spcPts val="880"/>
              </a:spcBef>
              <a:buSzPts val="140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Снегиря увидеть трудно</a:t>
            </a:r>
          </a:p>
          <a:p>
            <a:pPr marL="0" lvl="0" indent="0" algn="ctr">
              <a:lnSpc>
                <a:spcPct val="80000"/>
              </a:lnSpc>
              <a:spcBef>
                <a:spcPts val="880"/>
              </a:spcBef>
              <a:buSzPts val="140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Летом за густой листвой.</a:t>
            </a:r>
          </a:p>
          <a:p>
            <a:pPr marL="0" lvl="0" indent="0" algn="ctr">
              <a:lnSpc>
                <a:spcPct val="80000"/>
              </a:lnSpc>
              <a:spcBef>
                <a:spcPts val="880"/>
              </a:spcBef>
              <a:buSzPts val="140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заметен красногрудый</a:t>
            </a:r>
          </a:p>
          <a:p>
            <a:pPr marL="0" lvl="0" indent="0" algn="ctr">
              <a:lnSpc>
                <a:spcPct val="80000"/>
              </a:lnSpc>
              <a:spcBef>
                <a:spcPts val="880"/>
              </a:spcBef>
              <a:buSzPts val="140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Только зимнею порой.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7"/>
          <p:cNvSpPr txBox="1">
            <a:spLocks noGrp="1"/>
          </p:cNvSpPr>
          <p:nvPr>
            <p:ph type="title"/>
          </p:nvPr>
        </p:nvSpPr>
        <p:spPr>
          <a:xfrm>
            <a:off x="1009650" y="676275"/>
            <a:ext cx="7124700" cy="92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</a:pP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Для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лепки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снегиря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приготовьте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такие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материалы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3200" b="0" i="0" u="none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как</a:t>
            </a:r>
            <a: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:</a:t>
            </a:r>
            <a:br>
              <a:rPr lang="en-US" sz="3200" b="0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endParaRPr/>
          </a:p>
        </p:txBody>
      </p:sp>
      <p:sp>
        <p:nvSpPr>
          <p:cNvPr id="164" name="Google Shape;164;p17"/>
          <p:cNvSpPr txBox="1">
            <a:spLocks noGrp="1"/>
          </p:cNvSpPr>
          <p:nvPr>
            <p:ph type="body" idx="1"/>
          </p:nvPr>
        </p:nvSpPr>
        <p:spPr>
          <a:xfrm>
            <a:off x="1009650" y="1806575"/>
            <a:ext cx="7124700" cy="4052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n-US" sz="1800" b="0" i="0" u="none" strike="noStrike" cap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брусок</a:t>
            </a:r>
            <a:r>
              <a:rPr lang="en-US" sz="1800" b="0" i="0" u="none" strike="noStrike" cap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черного</a:t>
            </a:r>
            <a:r>
              <a:rPr lang="en-US" sz="1800" b="0" i="0" u="none" strike="noStrike" cap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, </a:t>
            </a:r>
            <a:r>
              <a:rPr lang="en-US" sz="1800" b="0" i="0" u="none" strike="noStrike" cap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красного</a:t>
            </a:r>
            <a:r>
              <a:rPr lang="en-US" sz="1800" b="0" i="0" u="none" strike="noStrike" cap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и </a:t>
            </a:r>
            <a:r>
              <a:rPr lang="en-US" sz="1800" b="0" i="0" u="none" strike="noStrike" cap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серого</a:t>
            </a:r>
            <a:r>
              <a:rPr lang="en-US" sz="1800" b="0" i="0" u="none" strike="noStrike" cap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пластилина</a:t>
            </a:r>
            <a:r>
              <a:rPr lang="en-US" sz="1800" b="0" i="0" u="none" strike="noStrike" cap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;</a:t>
            </a:r>
            <a:endParaRPr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rtl="0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n-US" sz="1800" b="0" i="0" u="none" strike="noStrike" cap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небольшой</a:t>
            </a:r>
            <a:r>
              <a:rPr lang="en-US" sz="1800" b="0" i="0" u="none" strike="noStrike" cap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кусочек</a:t>
            </a:r>
            <a:r>
              <a:rPr lang="en-US" sz="1800" b="0" i="0" u="none" strike="noStrike" cap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желтого</a:t>
            </a:r>
            <a:r>
              <a:rPr lang="en-US" sz="1800" b="0" i="0" u="none" strike="noStrike" cap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пластилина</a:t>
            </a:r>
            <a:r>
              <a:rPr lang="en-US" sz="1800" b="0" i="0" u="none" strike="noStrike" cap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;</a:t>
            </a:r>
            <a:endParaRPr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rtl="0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n-US" sz="1800" b="0" i="0" u="none" strike="noStrike" cap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стека</a:t>
            </a:r>
            <a:r>
              <a:rPr lang="en-US" sz="1800" b="0" i="0" u="none" strike="noStrike" cap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или</a:t>
            </a:r>
            <a:r>
              <a:rPr lang="en-US" sz="1800" b="0" i="0" u="none" strike="noStrike" cap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лопатка</a:t>
            </a:r>
            <a:r>
              <a:rPr lang="en-US" sz="1800" b="0" i="0" u="none" strike="noStrike" cap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для</a:t>
            </a:r>
            <a:r>
              <a:rPr lang="en-US" sz="1800" b="0" i="0" u="none" strike="noStrike" cap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прорисовки</a:t>
            </a:r>
            <a:r>
              <a:rPr lang="en-US" sz="1800" b="0" i="0" u="none" strike="noStrike" cap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фактуры</a:t>
            </a:r>
            <a:r>
              <a:rPr lang="en-US" sz="1800" b="0" i="0" u="none" strike="noStrike" cap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;</a:t>
            </a:r>
            <a:endParaRPr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rtl="0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n-US" sz="1800" b="0" i="0" u="none" strike="noStrike" cap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зубочистка</a:t>
            </a:r>
            <a:r>
              <a:rPr lang="en-US" sz="1800" b="0" i="0" u="none" strike="noStrike" cap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или</a:t>
            </a:r>
            <a:r>
              <a:rPr lang="en-US" sz="1800" b="0" i="0" u="none" strike="noStrike" cap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1800" b="0" i="0" u="none" strike="noStrike" cap="none" dirty="0" err="1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шпажка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8"/>
          <p:cNvSpPr txBox="1">
            <a:spLocks noGrp="1"/>
          </p:cNvSpPr>
          <p:nvPr>
            <p:ph type="title"/>
          </p:nvPr>
        </p:nvSpPr>
        <p:spPr>
          <a:xfrm>
            <a:off x="538480" y="676275"/>
            <a:ext cx="7559040" cy="1365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Verdana"/>
              <a:buNone/>
            </a:pPr>
            <a:r>
              <a:rPr lang="ru-RU" sz="2000" b="0" i="0" u="none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Р</a:t>
            </a:r>
            <a:r>
              <a:rPr lang="en-US" sz="2000" b="0" i="0" u="none" dirty="0" err="1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азминаем</a:t>
            </a:r>
            <a:r>
              <a:rPr lang="en-US" sz="2000" b="0" i="0" u="none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в </a:t>
            </a:r>
            <a:r>
              <a:rPr lang="en-US" sz="2000" b="0" i="0" u="none" dirty="0" err="1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ладо</a:t>
            </a:r>
            <a:r>
              <a:rPr lang="ru-RU" sz="2000" b="0" i="0" u="none" dirty="0" err="1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нях</a:t>
            </a:r>
            <a:r>
              <a:rPr lang="en-US" sz="2000" b="0" i="0" u="none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ru-RU" sz="2000" b="0" i="0" u="none" dirty="0" err="1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ку</a:t>
            </a:r>
            <a:r>
              <a:rPr lang="en-US" sz="2000" b="0" i="0" u="none" dirty="0" err="1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сок</a:t>
            </a:r>
            <a:r>
              <a:rPr lang="en-US" sz="2000" b="0" i="0" u="none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красного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ru-RU" sz="2000" b="0" i="0" u="none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пластилина</a:t>
            </a:r>
            <a:r>
              <a:rPr lang="en-US" sz="2000" b="0" i="0" u="none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.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Придаем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ему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форму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шар</a:t>
            </a:r>
            <a:r>
              <a:rPr lang="ru-RU" sz="2000" b="0" i="0" u="none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а</a:t>
            </a:r>
            <a:r>
              <a:rPr lang="en-US" sz="2000" b="0" i="0" u="none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.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Затем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немного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его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вытягиваем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,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чтобы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получилась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каплеобразная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форма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.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Основа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снегиря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(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туловище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)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готово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.</a:t>
            </a:r>
            <a:endParaRPr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1" name="Google Shape;171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3520" y="2226628"/>
            <a:ext cx="4226560" cy="40217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55820" y="2196465"/>
            <a:ext cx="4356100" cy="40782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9"/>
          <p:cNvSpPr txBox="1">
            <a:spLocks noGrp="1"/>
          </p:cNvSpPr>
          <p:nvPr>
            <p:ph type="title"/>
          </p:nvPr>
        </p:nvSpPr>
        <p:spPr>
          <a:xfrm>
            <a:off x="1009650" y="676275"/>
            <a:ext cx="7124700" cy="13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Verdana"/>
              <a:buNone/>
            </a:pPr>
            <a:r>
              <a:rPr lang="en-US" sz="2400" b="0" i="0" u="none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Д</a:t>
            </a:r>
            <a:r>
              <a:rPr lang="ru-RU" sz="2400" b="0" i="0" u="none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ля</a:t>
            </a:r>
            <a:r>
              <a:rPr lang="en-US" sz="2400" b="0" i="0" u="none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400" b="0" i="0" u="none" dirty="0" err="1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создания</a:t>
            </a:r>
            <a:r>
              <a:rPr lang="en-US" sz="2400" b="0" i="0" u="none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4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головы</a:t>
            </a:r>
            <a:r>
              <a:rPr lang="en-US" sz="24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4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понадобится</a:t>
            </a:r>
            <a:r>
              <a:rPr lang="en-US" sz="24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400" b="0" i="0" u="none" dirty="0" err="1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черн</a:t>
            </a:r>
            <a:r>
              <a:rPr lang="ru-RU" sz="2400" b="0" i="0" u="none" dirty="0" err="1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ый</a:t>
            </a:r>
            <a:r>
              <a:rPr lang="ru-RU" sz="2400" b="0" i="0" u="none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пластилин</a:t>
            </a:r>
            <a:r>
              <a:rPr lang="en-US" sz="2400" b="0" i="0" u="none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. </a:t>
            </a:r>
            <a:r>
              <a:rPr lang="en-US" sz="24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Отрезаем</a:t>
            </a:r>
            <a:r>
              <a:rPr lang="en-US" sz="24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4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от</a:t>
            </a:r>
            <a:r>
              <a:rPr lang="en-US" sz="24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ru-RU" sz="2400" b="0" i="0" u="none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куска </a:t>
            </a:r>
            <a:r>
              <a:rPr lang="en-US" sz="2400" b="0" i="0" u="none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1/3 </a:t>
            </a:r>
            <a:r>
              <a:rPr lang="en-US" sz="24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часть</a:t>
            </a:r>
            <a:r>
              <a:rPr lang="en-US" sz="24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. </a:t>
            </a:r>
            <a:r>
              <a:rPr lang="en-US" sz="24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Скатываем</a:t>
            </a:r>
            <a:r>
              <a:rPr lang="en-US" sz="24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ru-RU" sz="2400" b="0" i="0" u="none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кусочек</a:t>
            </a:r>
            <a:r>
              <a:rPr lang="en-US" sz="2400" b="0" i="0" u="none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4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в </a:t>
            </a:r>
            <a:r>
              <a:rPr lang="en-US" sz="2400" b="0" i="0" u="none" dirty="0" err="1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шар</a:t>
            </a:r>
            <a:r>
              <a:rPr lang="en-US" sz="2400" b="0" i="0" u="none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.</a:t>
            </a:r>
            <a:endParaRPr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9" name="Google Shape;179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550" y="2133600"/>
            <a:ext cx="7129462" cy="4608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0"/>
          <p:cNvSpPr txBox="1">
            <a:spLocks noGrp="1"/>
          </p:cNvSpPr>
          <p:nvPr>
            <p:ph type="title"/>
          </p:nvPr>
        </p:nvSpPr>
        <p:spPr>
          <a:xfrm>
            <a:off x="900112" y="620712"/>
            <a:ext cx="7124700" cy="1944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Verdana"/>
              <a:buNone/>
            </a:pP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Присоединяем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его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к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широкой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части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каплеобразно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заготовки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.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Слегка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вдавливаем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его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, и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если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при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соединении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детали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немного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деформировались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,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то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пальцами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подправляем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 </a:t>
            </a:r>
            <a:r>
              <a:rPr lang="en-US" sz="2000" b="0" i="0" u="none" dirty="0" err="1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их</a:t>
            </a:r>
            <a:r>
              <a:rPr lang="en-US" sz="2000" b="0" i="0" u="none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  <a:sym typeface="Verdana"/>
              </a:rPr>
              <a:t>.</a:t>
            </a:r>
            <a:endParaRPr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6" name="Google Shape;186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550" y="2276475"/>
            <a:ext cx="7200900" cy="4392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1"/>
          <p:cNvSpPr txBox="1">
            <a:spLocks noGrp="1"/>
          </p:cNvSpPr>
          <p:nvPr>
            <p:ph type="title"/>
          </p:nvPr>
        </p:nvSpPr>
        <p:spPr>
          <a:xfrm>
            <a:off x="1009650" y="676275"/>
            <a:ext cx="7124700" cy="92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</a:pPr>
            <a:r>
              <a:rPr lang="en-US" sz="3200" b="0" i="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Хвостик снегиря тоже должен быть черного цвета. Скатываем из массы продолговатую колбаску и сплющиваем ее.</a:t>
            </a:r>
            <a:endParaRPr/>
          </a:p>
        </p:txBody>
      </p:sp>
      <p:pic>
        <p:nvPicPr>
          <p:cNvPr id="193" name="Google Shape;193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550" y="2205037"/>
            <a:ext cx="7129462" cy="393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2"/>
          <p:cNvSpPr txBox="1">
            <a:spLocks noGrp="1"/>
          </p:cNvSpPr>
          <p:nvPr>
            <p:ph type="title"/>
          </p:nvPr>
        </p:nvSpPr>
        <p:spPr>
          <a:xfrm>
            <a:off x="1009650" y="676275"/>
            <a:ext cx="7124700" cy="92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</a:pPr>
            <a:r>
              <a:rPr lang="en-US" sz="3200" b="0" i="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Примеряем к спинке птицы, если заготовка получилась длиннее – срезаем излишки. После налепливаем ее на основу.</a:t>
            </a:r>
            <a:endParaRPr/>
          </a:p>
        </p:txBody>
      </p:sp>
      <p:pic>
        <p:nvPicPr>
          <p:cNvPr id="200" name="Google Shape;200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950" y="2492375"/>
            <a:ext cx="4346575" cy="3865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41862" y="2492375"/>
            <a:ext cx="4294187" cy="3865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inter">
  <a:themeElements>
    <a:clrScheme name="Winter">
      <a:dk1>
        <a:srgbClr val="000000"/>
      </a:dk1>
      <a:lt1>
        <a:srgbClr val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425</Words>
  <PresentationFormat>Экран (4:3)</PresentationFormat>
  <Paragraphs>55</Paragraphs>
  <Slides>17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Winter</vt:lpstr>
      <vt:lpstr>«Снегирь» (лепка, средняя группа)</vt:lpstr>
      <vt:lpstr>Задачи:</vt:lpstr>
      <vt:lpstr>Слайд 3</vt:lpstr>
      <vt:lpstr>Для лепки снегиря приготовьте такие материалы как: </vt:lpstr>
      <vt:lpstr>Разминаем в ладонях кусок красного пластилина. Придаем ему форму шара. Затем немного его вытягиваем, чтобы получилась каплеобразная форма. Основа снегиря (туловище) готово.</vt:lpstr>
      <vt:lpstr>Для создания головы понадобится черный пластилин. Отрезаем от куска 1/3 часть. Скатываем кусочек в шар.</vt:lpstr>
      <vt:lpstr>Присоединяем его к широкой части каплеобразно заготовки. Слегка вдавливаем его, и если при соединении детали немного деформировались, то пальцами подправляем их.</vt:lpstr>
      <vt:lpstr>Хвостик снегиря тоже должен быть черного цвета. Скатываем из массы продолговатую колбаску и сплющиваем ее.</vt:lpstr>
      <vt:lpstr>Примеряем к спинке птицы, если заготовка получилась длиннее – срезаем излишки. После налепливаем ее на основу.</vt:lpstr>
      <vt:lpstr>Крылья выполним в сером оттенке. Создаем из пластилина две детали в виде капли.</vt:lpstr>
      <vt:lpstr>Приклеиваем их к боковым сторонам туловища и аккуратно расплющиваем их прямо на основе.</vt:lpstr>
      <vt:lpstr> Теперь, когда все основные элементы вылеплены, прорисовываем на них фактуру. Сначала создаем фактуру на крыльях и хвосте, а после на голове и туловище.</vt:lpstr>
      <vt:lpstr>К мордашке приклеиваем серый массивный клюв.</vt:lpstr>
      <vt:lpstr>Глазки можно вылепить из пластилина или же воспользоваться парочкой бисеринок темного оттенка.</vt:lpstr>
      <vt:lpstr>Из желтого пластилина вылепливаем две лепешки, продавливаем стекой их по краю и присоединяем к нижней части брюшка, предварительно сделав метки на месте приклеивания деталей.</vt:lpstr>
      <vt:lpstr>Все, снегирь из пластилина готов.</vt:lpstr>
      <vt:lpstr>Результаты работы детей: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«Снегирь» (лепка, средняя группа)</dc:title>
  <dc:creator>HP</dc:creator>
  <cp:lastModifiedBy>Пользователь Windows</cp:lastModifiedBy>
  <cp:revision>6</cp:revision>
  <dcterms:modified xsi:type="dcterms:W3CDTF">2023-07-06T17:28:52Z</dcterms:modified>
</cp:coreProperties>
</file>