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9518AE-C4A2-4FAD-8892-731502E5A1C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9D1F3-B261-466A-AAA4-67CF233F2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9D1F3-B261-466A-AAA4-67CF233F23F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AA36509-0D78-486D-8336-70133A071E0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C9DC540-E9C4-48E9-BDFD-4B7806864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6509-0D78-486D-8336-70133A071E0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C540-E9C4-48E9-BDFD-4B7806864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6509-0D78-486D-8336-70133A071E0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C540-E9C4-48E9-BDFD-4B7806864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AA36509-0D78-486D-8336-70133A071E0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C540-E9C4-48E9-BDFD-4B7806864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AA36509-0D78-486D-8336-70133A071E0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C9DC540-E9C4-48E9-BDFD-4B780686412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AA36509-0D78-486D-8336-70133A071E0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C9DC540-E9C4-48E9-BDFD-4B7806864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AA36509-0D78-486D-8336-70133A071E0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C9DC540-E9C4-48E9-BDFD-4B7806864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6509-0D78-486D-8336-70133A071E0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C540-E9C4-48E9-BDFD-4B7806864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AA36509-0D78-486D-8336-70133A071E0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C9DC540-E9C4-48E9-BDFD-4B7806864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AA36509-0D78-486D-8336-70133A071E0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C9DC540-E9C4-48E9-BDFD-4B7806864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AA36509-0D78-486D-8336-70133A071E0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C9DC540-E9C4-48E9-BDFD-4B7806864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AA36509-0D78-486D-8336-70133A071E0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C9DC540-E9C4-48E9-BDFD-4B7806864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i?id=698b3df8bccdd6afe2140d49bf6d9929-5424876-images-thumbs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60648"/>
            <a:ext cx="8280920" cy="62058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75856" y="764704"/>
            <a:ext cx="432048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КУБ – ЛЭПБУК </a:t>
            </a:r>
            <a:endParaRPr lang="ru-RU" sz="40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«АЗБУКА  ПЕШЕХОДА»</a:t>
            </a:r>
          </a:p>
          <a:p>
            <a:endParaRPr lang="ru-RU" sz="40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Воспитатель Гурьянова Л.Н. </a:t>
            </a:r>
          </a:p>
          <a:p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МДОУ «Детский сад № 160»</a:t>
            </a:r>
          </a:p>
          <a:p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г. Саратова</a:t>
            </a:r>
          </a:p>
          <a:p>
            <a:endParaRPr lang="ru-RU" sz="16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98784_48-p-fon-dlya-prezentatsii-po-pdd-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260648"/>
            <a:ext cx="8784976" cy="6408712"/>
          </a:xfrm>
          <a:prstGeom prst="rect">
            <a:avLst/>
          </a:prstGeom>
        </p:spPr>
      </p:pic>
      <p:pic>
        <p:nvPicPr>
          <p:cNvPr id="4" name="Рисунок 3" descr="IMG20221020131126_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8064" y="1844824"/>
            <a:ext cx="3165816" cy="42210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 descr="IMG20221020130903_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71600" y="1124744"/>
            <a:ext cx="4992555" cy="3744416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98784_48-p-fon-dlya-prezentatsii-po-pdd-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88640"/>
            <a:ext cx="8568952" cy="64807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476672"/>
            <a:ext cx="62646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Сторона 2.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 второй стороне расположены кармашки с викторинами и беседами по теме, книжечка «Положения регулировщика», С. Волков « Про Торопыжку»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MG20221020125638_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47664" y="2132856"/>
            <a:ext cx="2967794" cy="395705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IMG20221020131422_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8024" y="1772816"/>
            <a:ext cx="3255826" cy="434110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98784_48-p-fon-dlya-prezentatsii-po-pdd-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8640960" cy="64087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476672"/>
            <a:ext cx="69781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Сторона 3.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 третьей стороне ребята могут познакомиться с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сигналами светофора.  Также расположены кармашки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 подборкой подвижных игр, сюжетных картинок,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кармашек «Загадки» и кармашек «Отгадки» ( можно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назвать устно, а можно найти знак – отгадку).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MG20221020131640_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23727" y="2393502"/>
            <a:ext cx="5184577" cy="38884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98784_48-p-fon-dlya-prezentatsii-po-pdd-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188640"/>
            <a:ext cx="8640960" cy="6264696"/>
          </a:xfrm>
          <a:prstGeom prst="rect">
            <a:avLst/>
          </a:prstGeom>
        </p:spPr>
      </p:pic>
      <p:pic>
        <p:nvPicPr>
          <p:cNvPr id="3" name="Рисунок 2" descr="IMG20221020131936_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59632" y="764704"/>
            <a:ext cx="6912768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98784_48-p-fon-dlya-prezentatsii-po-pdd-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88640"/>
            <a:ext cx="8712968" cy="64807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476672"/>
            <a:ext cx="7229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Сторона 4.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 четвёртой стороне куба - </a:t>
            </a:r>
            <a:r>
              <a:rPr lang="ru-RU" dirty="0" err="1" smtClean="0">
                <a:solidFill>
                  <a:schemeClr val="bg1"/>
                </a:solidFill>
              </a:rPr>
              <a:t>лэпбука</a:t>
            </a:r>
            <a:r>
              <a:rPr lang="ru-RU" dirty="0" smtClean="0">
                <a:solidFill>
                  <a:schemeClr val="bg1"/>
                </a:solidFill>
              </a:rPr>
              <a:t> расположен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кармашек «СТИХИ». Каждый знак представлен описанием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стихотворной форме. Справа расположен «цветок»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«Автобан», раскрыв который дети могут угадать знакомые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марки автомобилей.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MG20221020132523_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75656" y="2249488"/>
            <a:ext cx="3024336" cy="4032448"/>
          </a:xfrm>
          <a:prstGeom prst="rect">
            <a:avLst/>
          </a:prstGeom>
        </p:spPr>
      </p:pic>
      <p:pic>
        <p:nvPicPr>
          <p:cNvPr id="5" name="Рисунок 4" descr="IMG20221020132655_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8024" y="2060848"/>
            <a:ext cx="3129812" cy="4173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98784_48-p-fon-dlya-prezentatsii-po-pdd-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188640"/>
            <a:ext cx="8784976" cy="64087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620688"/>
            <a:ext cx="6835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Внутри куба находится набор, состоящий  из дорожных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знаков , светофора и машинок. Можно использовать во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время свободной игровой  деятельности.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MG20221020133348_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71600" y="1556792"/>
            <a:ext cx="3327833" cy="4437111"/>
          </a:xfrm>
          <a:prstGeom prst="rect">
            <a:avLst/>
          </a:prstGeom>
        </p:spPr>
      </p:pic>
      <p:pic>
        <p:nvPicPr>
          <p:cNvPr id="5" name="Рисунок 4" descr="IMG20221020133458_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427984" y="2492896"/>
            <a:ext cx="3936438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72191_5-p-fon-dlya-prezentatsii-po-pdd-dlya-doshkoln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24282"/>
            <a:ext cx="8712968" cy="64092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1628800"/>
            <a:ext cx="61926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Раньше счёта и письма,</a:t>
            </a:r>
          </a:p>
          <a:p>
            <a:r>
              <a:rPr lang="ru-RU" sz="3200" i="1" dirty="0" smtClean="0">
                <a:solidFill>
                  <a:schemeClr val="bg1"/>
                </a:solidFill>
              </a:rPr>
              <a:t>Рисованья, чтенья, </a:t>
            </a:r>
          </a:p>
          <a:p>
            <a:r>
              <a:rPr lang="ru-RU" sz="3200" i="1" dirty="0" smtClean="0">
                <a:solidFill>
                  <a:schemeClr val="bg1"/>
                </a:solidFill>
              </a:rPr>
              <a:t>Всем ребятам нужно знать </a:t>
            </a:r>
          </a:p>
          <a:p>
            <a:r>
              <a:rPr lang="ru-RU" sz="3200" i="1" dirty="0" smtClean="0">
                <a:solidFill>
                  <a:schemeClr val="bg1"/>
                </a:solidFill>
              </a:rPr>
              <a:t>«Азбуку движенья».</a:t>
            </a:r>
            <a:endParaRPr lang="ru-RU" sz="32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avatars.mds.yandex.net/i?id=698b3df8bccdd6afe2140d49bf6d9929-5424876-images-thumbs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8496944" cy="63367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99792" y="620688"/>
            <a:ext cx="54726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5"/>
                </a:solidFill>
              </a:rPr>
              <a:t>Дидактическое пособие КУБ – ЛЭПБУК «Азбука пешехода» </a:t>
            </a:r>
            <a:r>
              <a:rPr lang="ru-RU" dirty="0" smtClean="0">
                <a:solidFill>
                  <a:schemeClr val="bg1"/>
                </a:solidFill>
              </a:rPr>
              <a:t>представляет собой картонную коробку в форме куба, обклеенную со всех сторон бумагой. Для большей наполняемости с двух сторон имеются дверки, с обратной стороны которых также размещены пособия. Внутри куба – игровой набор , состоящий из знаков, светофора и машинок. На сторонах куба размещены различные карточки , кармашки                         с заданиями и информацией по теме.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221020130401_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332656"/>
            <a:ext cx="4266474" cy="5688632"/>
          </a:xfrm>
          <a:prstGeom prst="rect">
            <a:avLst/>
          </a:prstGeom>
          <a:effectLst>
            <a:glow rad="228600">
              <a:srgbClr val="92D050">
                <a:alpha val="40000"/>
              </a:srgbClr>
            </a:glow>
          </a:effectLst>
        </p:spPr>
      </p:pic>
      <p:pic>
        <p:nvPicPr>
          <p:cNvPr id="8" name="Рисунок 7" descr="IMG20221020125638_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4008" y="908720"/>
            <a:ext cx="4320480" cy="5760640"/>
          </a:xfrm>
          <a:prstGeom prst="rect">
            <a:avLst/>
          </a:prstGeom>
          <a:effectLst>
            <a:glow rad="228600">
              <a:srgbClr val="FFFF00">
                <a:alpha val="40000"/>
              </a:srgb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02210201256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548680"/>
            <a:ext cx="4104456" cy="5472608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IMG20221020130429_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99992" y="692696"/>
            <a:ext cx="4427984" cy="590397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s://avatars.mds.yandex.net/i?id=698b3df8bccdd6afe2140d49bf6d9929-5424876-images-thumbs&amp;n=13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51520" y="349263"/>
            <a:ext cx="8712968" cy="632009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23728" y="548680"/>
            <a:ext cx="63367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                  </a:t>
            </a:r>
            <a:r>
              <a:rPr lang="ru-RU" sz="2400" b="1" i="1" u="sng" dirty="0" smtClean="0">
                <a:solidFill>
                  <a:srgbClr val="FF0000"/>
                </a:solidFill>
              </a:rPr>
              <a:t>Актуальность</a:t>
            </a:r>
            <a:r>
              <a:rPr lang="ru-RU" sz="2400" b="1" i="1" dirty="0" smtClean="0">
                <a:solidFill>
                  <a:srgbClr val="FF0000"/>
                </a:solidFill>
              </a:rPr>
              <a:t> :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Актуальность выбранной темы для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очевидна, так как в большинстве случаев дети являются виновниками ДТП, потому что не знают правил дорожного движения .У детей часто отсутствует понятие об опасностях, подстерегающих на дороге . Увлечённый чем-либо, ребёнок, может попасть в опасную ситуацию на улице.  И начинать изучение правил дорожного движения  нужно уже в дошкольном возрасте. Нужно прививать детям навыки безопасного поведения на улице, объяснять, что за ситуацию на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дороге отвечает не только водитель,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но и пешеход.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13957_24-p-fon-dlya-prezentatsii-pdd-detyam-3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260648"/>
            <a:ext cx="8784976" cy="64267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692696"/>
            <a:ext cx="7128792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     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       </a:t>
            </a:r>
            <a:r>
              <a:rPr lang="ru-RU" sz="2800" b="1" i="1" u="sng" dirty="0" smtClean="0">
                <a:solidFill>
                  <a:srgbClr val="FF0000"/>
                </a:solidFill>
              </a:rPr>
              <a:t>      Пояснительная записка: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Дидактическое пособие КУБ-ЛЭПБУК « Азбука пешехода» предназначен для детей старшего и подготовительного к школе возраста. Пособие может быть использовано педагогом, в индивидуальной работе с ребёнком, в самостоятельной деятельности детей. Задания, заложенные в </a:t>
            </a:r>
            <a:r>
              <a:rPr lang="ru-RU" b="1" dirty="0" err="1" smtClean="0">
                <a:solidFill>
                  <a:schemeClr val="bg1"/>
                </a:solidFill>
              </a:rPr>
              <a:t>лепбук</a:t>
            </a:r>
            <a:r>
              <a:rPr lang="ru-RU" b="1" dirty="0" smtClean="0">
                <a:solidFill>
                  <a:schemeClr val="bg1"/>
                </a:solidFill>
              </a:rPr>
              <a:t>, совершенно не обязательно выполнять за один день. Они рассчитаны на длительный срок.  В пособии собрана информация для формирования устойчивых знаний, умений по правилам дорожного движения. Пособие многофункциональное, трансформируемое. Удобное  и интересное как для детей , так и для педагога. Содержание должно постоянно  дополняться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   Цель: </a:t>
            </a:r>
            <a:r>
              <a:rPr lang="ru-RU" b="1" dirty="0" smtClean="0">
                <a:solidFill>
                  <a:schemeClr val="bg1"/>
                </a:solidFill>
              </a:rPr>
              <a:t>формировать у детей систему представлений, умений и навыков у детей дошкольного возраста по правилам дорожного движения.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sz="1600" b="1" i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98784_48-p-fon-dlya-prezentatsii-po-pdd-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260648"/>
            <a:ext cx="8424936" cy="62646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1124744"/>
            <a:ext cx="62646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                 </a:t>
            </a:r>
            <a:r>
              <a:rPr lang="ru-RU" sz="2800" b="1" i="1" u="sng" dirty="0" smtClean="0">
                <a:solidFill>
                  <a:srgbClr val="00B050"/>
                </a:solidFill>
              </a:rPr>
              <a:t> Задачи: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rgbClr val="00B050"/>
                </a:solidFill>
              </a:rPr>
              <a:t> образовательные: </a:t>
            </a:r>
            <a:r>
              <a:rPr lang="ru-RU" sz="1600" b="1" i="1" dirty="0" smtClean="0">
                <a:solidFill>
                  <a:schemeClr val="bg1"/>
                </a:solidFill>
              </a:rPr>
              <a:t>формировать у детей устойчивые знания по правилам дорожного движения, познакомить с дорожными знаками, сигналами светофора,  возможными опасными ситуациями на дороге.</a:t>
            </a:r>
            <a:r>
              <a:rPr lang="ru-RU" sz="2800" b="1" i="1" dirty="0" smtClean="0">
                <a:solidFill>
                  <a:srgbClr val="00B050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rgbClr val="00B050"/>
                </a:solidFill>
              </a:rPr>
              <a:t>развивающие: </a:t>
            </a:r>
            <a:r>
              <a:rPr lang="ru-RU" sz="1600" b="1" i="1" dirty="0" smtClean="0">
                <a:solidFill>
                  <a:schemeClr val="bg1"/>
                </a:solidFill>
              </a:rPr>
              <a:t>развивать осторожность, внимательность, самостоятельность, ответственность и осмотрительность на дороге.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- воспитательные : </a:t>
            </a:r>
            <a:r>
              <a:rPr lang="ru-RU" sz="1600" b="1" i="1" dirty="0" smtClean="0">
                <a:solidFill>
                  <a:schemeClr val="bg1"/>
                </a:solidFill>
              </a:rPr>
              <a:t>воспитывать навыки личной безопасности, чувство самосохранения.</a:t>
            </a:r>
            <a:endParaRPr lang="ru-RU" sz="2800" b="1" i="1" dirty="0" smtClean="0">
              <a:solidFill>
                <a:srgbClr val="00B050"/>
              </a:solidFill>
            </a:endParaRPr>
          </a:p>
          <a:p>
            <a:endParaRPr lang="ru-RU" sz="28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5520172_9-phonoteka-org-p-zastavka-po-pdd-dlya-prezentatsii-krasivie-10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4470" y="188640"/>
            <a:ext cx="8815059" cy="64807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35896" y="548680"/>
            <a:ext cx="496855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Содержание </a:t>
            </a:r>
            <a:r>
              <a:rPr lang="ru-RU" sz="3200" b="1" dirty="0" err="1" smtClean="0">
                <a:solidFill>
                  <a:srgbClr val="FF0000"/>
                </a:solidFill>
              </a:rPr>
              <a:t>лэпбука</a:t>
            </a:r>
            <a:r>
              <a:rPr lang="ru-RU" sz="32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Кармашек «Дорожные знаки»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Кармашек «Дорожные знаки»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Раскраски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Кроссворды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Кармашек «Викторины по ПДД»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Положения регулировщика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Сигналы светофора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 Кармашек «Подвижные игры»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 Кармашек «Загадки»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10. Кармашек «Отгадки»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11. Кармашек «Сюжетные картинки»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12. Кармашек «Стихи о знаках»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13. Автобан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14. Кармашек «Ребусы»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15. Кармашек «Транспорт»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298784_48-p-fon-dlya-prezentatsii-po-pdd-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188640"/>
            <a:ext cx="8712968" cy="64807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908720"/>
            <a:ext cx="69188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Сторона 1. На первой стороне расположены кармашки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 карточками – «</a:t>
            </a:r>
            <a:r>
              <a:rPr lang="ru-RU" dirty="0" err="1" smtClean="0">
                <a:solidFill>
                  <a:schemeClr val="bg1"/>
                </a:solidFill>
              </a:rPr>
              <a:t>Дорож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ные</a:t>
            </a:r>
            <a:r>
              <a:rPr lang="ru-RU" dirty="0" smtClean="0">
                <a:solidFill>
                  <a:schemeClr val="bg1"/>
                </a:solidFill>
              </a:rPr>
              <a:t> знаки», « Дорожная азбука»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( в стихотворениях на тему ПДД упоминается определённая буква), «Ребусы», кроссворды и раскраски.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MG20221020130612_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979712" y="2420888"/>
            <a:ext cx="4800534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227</TotalTime>
  <Words>640</Words>
  <Application>Microsoft Office PowerPoint</Application>
  <PresentationFormat>Экран (4:3)</PresentationFormat>
  <Paragraphs>60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люда</dc:creator>
  <cp:lastModifiedBy>Admin</cp:lastModifiedBy>
  <cp:revision>25</cp:revision>
  <dcterms:created xsi:type="dcterms:W3CDTF">2022-10-20T10:16:03Z</dcterms:created>
  <dcterms:modified xsi:type="dcterms:W3CDTF">2023-07-06T15:40:26Z</dcterms:modified>
</cp:coreProperties>
</file>