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989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382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690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2749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439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448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064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8720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853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29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79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85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646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09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275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726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286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1C6DED6-4FF3-464E-80FC-79D2C2E0D1F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D2060-AF74-4225-A5CC-E2D648451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1328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7026" y="119270"/>
            <a:ext cx="5777948" cy="38558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775" y="4489755"/>
            <a:ext cx="11651142" cy="811116"/>
          </a:xfrm>
        </p:spPr>
        <p:txBody>
          <a:bodyPr/>
          <a:lstStyle/>
          <a:p>
            <a:pPr algn="ctr"/>
            <a:r>
              <a:rPr lang="ru-RU" sz="4400" dirty="0"/>
              <a:t>К 110-летию со дня рождения писателя </a:t>
            </a:r>
            <a:br>
              <a:rPr lang="ru-RU" sz="4400" dirty="0"/>
            </a:br>
            <a:r>
              <a:rPr lang="ru-RU" sz="4400" b="1" i="1" dirty="0"/>
              <a:t>Сергея Владимировича Михалкова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B39773-AA3A-90A7-D366-A11F86A5DFB0}"/>
              </a:ext>
            </a:extLst>
          </p:cNvPr>
          <p:cNvSpPr txBox="1"/>
          <p:nvPr/>
        </p:nvSpPr>
        <p:spPr>
          <a:xfrm>
            <a:off x="5526157" y="5538401"/>
            <a:ext cx="54466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ГКОУ СКОШИ №31, учитель русского языка и литературы Кудинова Екатерина Юрьевна.</a:t>
            </a:r>
          </a:p>
          <a:p>
            <a:pPr algn="r"/>
            <a:r>
              <a:rPr lang="ru-RU" dirty="0" err="1"/>
              <a:t>Г.Москва</a:t>
            </a:r>
            <a:r>
              <a:rPr lang="ru-RU" dirty="0"/>
              <a:t> 2023 г.</a:t>
            </a:r>
          </a:p>
        </p:txBody>
      </p:sp>
    </p:spTree>
    <p:extLst>
      <p:ext uri="{BB962C8B-B14F-4D97-AF65-F5344CB8AC3E}">
        <p14:creationId xmlns:p14="http://schemas.microsoft.com/office/powerpoint/2010/main" val="1316704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68436" y="371102"/>
            <a:ext cx="6905363" cy="35174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Впервые пьеса-сказка "Зайка-Зазнайка" Сергея Михалкова была издана в 1952 году. В её основу легли мотивы русских народных сказок и их героев - сказочных зверей. Весёлая и поучительная история про трусливого зайца, который, найдя в лесу ружьё, превращается в гордого и кичливого Зайку-Зазнайку, поселяющегося в лисьем домике вместе с Зайчихой, продолжает оставаться популярной среди ребят. А рисунки народного художника РФ Е. М. Рачёва, делают произведение ещё более интересным.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122" y="177138"/>
            <a:ext cx="3086344" cy="40992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6466" y="4276437"/>
            <a:ext cx="658477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Умный и храбрый поросёнок </a:t>
            </a:r>
            <a:r>
              <a:rPr lang="ru-RU" sz="2000" dirty="0" err="1"/>
              <a:t>Наф-Наф</a:t>
            </a:r>
            <a:r>
              <a:rPr lang="ru-RU" sz="2000" dirty="0"/>
              <a:t> - пример мудрости и трудолюбия. Уж он-то знает пословицу "Готовь сани летом, а зимой телегу"! В отличие от легкомысленных </a:t>
            </a:r>
            <a:r>
              <a:rPr lang="ru-RU" sz="2000" dirty="0" err="1"/>
              <a:t>Нуф-Нуфа</a:t>
            </a:r>
            <a:r>
              <a:rPr lang="ru-RU" sz="2000" dirty="0"/>
              <a:t> и </a:t>
            </a:r>
            <a:r>
              <a:rPr lang="ru-RU" sz="2000" dirty="0" err="1"/>
              <a:t>Ниф-Нифа</a:t>
            </a:r>
            <a:r>
              <a:rPr lang="ru-RU" sz="2000" dirty="0"/>
              <a:t> </a:t>
            </a:r>
            <a:r>
              <a:rPr lang="ru-RU" sz="2000" dirty="0" err="1"/>
              <a:t>НафНаф</a:t>
            </a:r>
            <a:r>
              <a:rPr lang="ru-RU" sz="2000" dirty="0"/>
              <a:t> стал строить дом-крепость с ранней осени и этим спас жизнь не только себе, но и братьям.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0363" y="3604281"/>
            <a:ext cx="2245087" cy="300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498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tatic.ozone.ru/multimedia/books_covers/10103762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8578" y="3486152"/>
            <a:ext cx="2309537" cy="339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609" y="15749"/>
            <a:ext cx="2288289" cy="3497957"/>
          </a:xfrm>
          <a:prstGeom prst="rect">
            <a:avLst/>
          </a:prstGeom>
        </p:spPr>
      </p:pic>
      <p:pic>
        <p:nvPicPr>
          <p:cNvPr id="3078" name="Picture 6" descr="https://iv-obdu.ru/images/stories/FondRedKn/Hudojnik/lemk_17b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9898" y="-2469"/>
            <a:ext cx="2551984" cy="351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avatars.mds.yandex.net/get-mpic/5159019/img_id292762986062863829.jpeg/ori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805"/>
            <a:ext cx="2501609" cy="3553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86152"/>
            <a:ext cx="2218578" cy="3371848"/>
          </a:xfrm>
          <a:prstGeom prst="rect">
            <a:avLst/>
          </a:prstGeom>
        </p:spPr>
      </p:pic>
      <p:pic>
        <p:nvPicPr>
          <p:cNvPr id="3084" name="Picture 12" descr="https://tips-people.ru/wp-content/uploads/2018/05/nahodka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8116" y="3520514"/>
            <a:ext cx="2615014" cy="3356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9519" y="3522643"/>
            <a:ext cx="2442605" cy="33543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1882" y="15406"/>
            <a:ext cx="2318958" cy="3470403"/>
          </a:xfrm>
          <a:prstGeom prst="rect">
            <a:avLst/>
          </a:prstGeom>
        </p:spPr>
      </p:pic>
      <p:pic>
        <p:nvPicPr>
          <p:cNvPr id="3088" name="Picture 16" descr="https://cv2.litres.ru/pub/c/cover_max1500/3948525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60840" y="-11805"/>
            <a:ext cx="2512687" cy="3506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2124" y="3485809"/>
            <a:ext cx="2601404" cy="337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046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10" y="5107710"/>
            <a:ext cx="11885562" cy="142239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dirty="0"/>
              <a:t>Полезнее книги нет вещи на свете! Пусть книги друзьями заходят в дома, Читайте всю жизнь, набирайтесь ума!</a:t>
            </a:r>
          </a:p>
          <a:p>
            <a:pPr marL="0" indent="0" algn="ctr">
              <a:buNone/>
            </a:pPr>
            <a:r>
              <a:rPr lang="ru-RU" sz="2800" dirty="0"/>
              <a:t>С.В. Михалков</a:t>
            </a:r>
          </a:p>
        </p:txBody>
      </p:sp>
      <p:pic>
        <p:nvPicPr>
          <p:cNvPr id="2050" name="Picture 2" descr="https://pbs.twimg.com/media/D1go3z6WkAEBo7y.jpg:lar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2981" y="194652"/>
            <a:ext cx="7218219" cy="483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128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8400" y="2421144"/>
            <a:ext cx="6013314" cy="41079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327" y="600363"/>
            <a:ext cx="8571346" cy="2346036"/>
          </a:xfrm>
        </p:spPr>
        <p:txBody>
          <a:bodyPr/>
          <a:lstStyle/>
          <a:p>
            <a:r>
              <a:rPr lang="ru-RU" sz="3600" dirty="0"/>
              <a:t>«Пером – оружием своим, Что я руках держу, - Всем честным людям трудовым Я, как солдат, служу». </a:t>
            </a:r>
            <a:br>
              <a:rPr lang="ru-RU" sz="3600" dirty="0"/>
            </a:br>
            <a:br>
              <a:rPr lang="ru-RU" sz="3600" dirty="0"/>
            </a:br>
            <a:br>
              <a:rPr lang="ru-RU" sz="3600" dirty="0"/>
            </a:br>
            <a:r>
              <a:rPr lang="ru-RU" sz="3600" dirty="0"/>
              <a:t>С. В. Михалков</a:t>
            </a:r>
          </a:p>
        </p:txBody>
      </p:sp>
    </p:spTree>
    <p:extLst>
      <p:ext uri="{BB962C8B-B14F-4D97-AF65-F5344CB8AC3E}">
        <p14:creationId xmlns:p14="http://schemas.microsoft.com/office/powerpoint/2010/main" val="3373476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820" y="332646"/>
            <a:ext cx="9698616" cy="951209"/>
          </a:xfrm>
        </p:spPr>
        <p:txBody>
          <a:bodyPr/>
          <a:lstStyle/>
          <a:p>
            <a:r>
              <a:rPr lang="ru-RU" dirty="0"/>
              <a:t>Годы жизни писателя (1913-2009)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8221" y="1283855"/>
            <a:ext cx="6876906" cy="5172364"/>
          </a:xfrm>
        </p:spPr>
        <p:txBody>
          <a:bodyPr>
            <a:noAutofit/>
          </a:bodyPr>
          <a:lstStyle/>
          <a:p>
            <a:r>
              <a:rPr lang="ru-RU" sz="2400" dirty="0"/>
              <a:t>Русский писатель, поэт, драматург и публицист. </a:t>
            </a:r>
          </a:p>
          <a:p>
            <a:r>
              <a:rPr lang="ru-RU" sz="2400" dirty="0"/>
              <a:t>Военный корреспондент, сценарист, баснописец, общественный деятель. </a:t>
            </a:r>
          </a:p>
          <a:p>
            <a:r>
              <a:rPr lang="ru-RU" sz="2400" dirty="0"/>
              <a:t>Соавтор текста гимна Советского Союза и автор текста гимна Российской Федерации. </a:t>
            </a:r>
          </a:p>
          <a:p>
            <a:r>
              <a:rPr lang="ru-RU" sz="2400" dirty="0"/>
              <a:t>Председатель Союза писателей РСФСР, а с 1992 по 2008 год - председатель Международного сообщества писательских союзов.</a:t>
            </a:r>
          </a:p>
          <a:p>
            <a:r>
              <a:rPr lang="ru-RU" sz="2400" dirty="0"/>
              <a:t>Наибольшую известность Михалкову принесли его произведения для детей.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3838" y="1859497"/>
            <a:ext cx="5173104" cy="402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484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55491" y="831274"/>
            <a:ext cx="4794362" cy="5417126"/>
          </a:xfrm>
        </p:spPr>
        <p:txBody>
          <a:bodyPr/>
          <a:lstStyle/>
          <a:p>
            <a:r>
              <a:rPr lang="ru-RU" dirty="0"/>
              <a:t>По отцовской линии он происходил из старинного дворянского рода Михалковых </a:t>
            </a:r>
          </a:p>
          <a:p>
            <a:r>
              <a:rPr lang="ru-RU" dirty="0"/>
              <a:t>В 1927 году семья переехала в Ставропольский край, в Пятигорск. В этом городе С. В. Михалков учился, здесь началась его творческая деятельность. Было написано и опубликовано его первое стихотворение «Дорога».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3869" y="700967"/>
            <a:ext cx="3397425" cy="508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059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745" y="602810"/>
            <a:ext cx="10353964" cy="20671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В 1930 году , окончив школу, переехал в Москву, где работал разнорабочим на Москворецкой ткацко-отделочной фабрике, младшим наблюдателем геологоразведочной экспедиции Ленинградского Геодезического института на Алтае, внештатным сотрудником отдела писем газеты Известия.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7165" y="2669920"/>
            <a:ext cx="3209707" cy="38561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121" y="2669920"/>
            <a:ext cx="3668257" cy="385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2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54618" y="3759200"/>
            <a:ext cx="5320146" cy="2724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В годы Великой Отечественной войны Сергей Михалков работал военным корреспондентом.</a:t>
            </a:r>
          </a:p>
        </p:txBody>
      </p:sp>
      <p:pic>
        <p:nvPicPr>
          <p:cNvPr id="1026" name="Picture 2" descr="https://735606.selcdn.ru/thumbnails/photos/2017/09/06/iuxbqzolwkugab46_10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8145" y="338296"/>
            <a:ext cx="4922982" cy="324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unnel.ru/media/images/2017-11/post/112130/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380" y="3662124"/>
            <a:ext cx="4643995" cy="309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un9-51.userapi.com/impf/Bd87CTWxoZwHfHH8nz9i2ZZlw-VKzwE1pVNP0A/AoXnnI1aA2Y.jpg?size=540x600&amp;quality=96&amp;sign=aedc894e9107d833e6922311a2b5e0e5&amp;type=album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27489" y="329803"/>
            <a:ext cx="3362984" cy="3258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390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5635" y="233986"/>
            <a:ext cx="6179128" cy="368655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328" y="4034750"/>
            <a:ext cx="10631743" cy="31372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/>
              <a:t>Знаменитая эпитафия Неизвестному солдату, выложенная на гранитной плите Вечного огня у Кремлевской стены: "Имя твое неизвестно, подвиг твой бессмертен", - также принадлежит Михалкову.</a:t>
            </a:r>
          </a:p>
        </p:txBody>
      </p:sp>
    </p:spTree>
    <p:extLst>
      <p:ext uri="{BB962C8B-B14F-4D97-AF65-F5344CB8AC3E}">
        <p14:creationId xmlns:p14="http://schemas.microsoft.com/office/powerpoint/2010/main" val="3020011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24073" y="1267607"/>
            <a:ext cx="5025271" cy="512857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/>
              <a:t>В 1943 году Сергей Михалков совместно с военным журналистом Георгием Эль-</a:t>
            </a:r>
            <a:r>
              <a:rPr lang="ru-RU" sz="2400" dirty="0" err="1"/>
              <a:t>Регистаном</a:t>
            </a:r>
            <a:r>
              <a:rPr lang="ru-RU" sz="2400" dirty="0"/>
              <a:t> (Габриэль Аркадьевич </a:t>
            </a:r>
            <a:r>
              <a:rPr lang="ru-RU" sz="2400" dirty="0" err="1"/>
              <a:t>Уреклян</a:t>
            </a:r>
            <a:r>
              <a:rPr lang="ru-RU" sz="2400" dirty="0"/>
              <a:t>) написал текст к Государственному Гимну СССР. Музыка </a:t>
            </a:r>
            <a:r>
              <a:rPr lang="ru-RU" sz="2400" dirty="0" err="1"/>
              <a:t>А.В.Александрова</a:t>
            </a:r>
            <a:r>
              <a:rPr lang="ru-RU" sz="2400" dirty="0"/>
              <a:t> (в центре). </a:t>
            </a:r>
          </a:p>
          <a:p>
            <a:pPr marL="0" indent="0">
              <a:buNone/>
            </a:pPr>
            <a:r>
              <a:rPr lang="ru-RU" sz="2400" dirty="0"/>
              <a:t>В 1977 году Михалков создал вторую редакцию Государственного Гимна СССР. </a:t>
            </a:r>
          </a:p>
          <a:p>
            <a:pPr marL="0" indent="0">
              <a:buNone/>
            </a:pPr>
            <a:r>
              <a:rPr lang="ru-RU" sz="2400" dirty="0"/>
              <a:t>В 2001 году он в третий раз становится автором текста Государственного Гимна, теперь уже Российской Федерации.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692" y="1267607"/>
            <a:ext cx="5910424" cy="411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156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309" y="415637"/>
            <a:ext cx="5394726" cy="48814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/>
              <a:t>«В мировой детской литературе есть сегодня хорошие книги, созданные на десятках разных языков. Есть книги-учителя, строгие и взыскательные. Есть книги-приятели. Есть книги-волшебники. Есть книги-солдаты. И каждая новая хорошая детская книга – это праздник для тысяч юных граждан планеты "Земля"». </a:t>
            </a:r>
          </a:p>
          <a:p>
            <a:pPr marL="0" indent="0">
              <a:buNone/>
            </a:pPr>
            <a:endParaRPr lang="ru-RU" sz="2600" dirty="0"/>
          </a:p>
          <a:p>
            <a:pPr marL="0" indent="0">
              <a:buNone/>
            </a:pPr>
            <a:r>
              <a:rPr lang="ru-RU" sz="2600" dirty="0"/>
              <a:t>С.В. Михалков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3481" y="553201"/>
            <a:ext cx="4001765" cy="5478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8571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105</TotalTime>
  <Words>522</Words>
  <Application>Microsoft Office PowerPoint</Application>
  <PresentationFormat>Широкоэкранный</PresentationFormat>
  <Paragraphs>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Ион</vt:lpstr>
      <vt:lpstr>К 110-летию со дня рождения писателя  Сергея Владимировича Михалкова</vt:lpstr>
      <vt:lpstr>«Пером – оружием своим, Что я руках держу, - Всем честным людям трудовым Я, как солдат, служу».    С. В. Михалков</vt:lpstr>
      <vt:lpstr>Годы жизни писателя (1913-2009)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 дню рождения писателя  Сергея Владимировича Михалкова</dc:title>
  <dc:creator>Кудинова Екатерина Юрьевна</dc:creator>
  <cp:lastModifiedBy>Кудинов Андрей Вадимович</cp:lastModifiedBy>
  <cp:revision>13</cp:revision>
  <dcterms:created xsi:type="dcterms:W3CDTF">2023-02-28T06:40:19Z</dcterms:created>
  <dcterms:modified xsi:type="dcterms:W3CDTF">2023-07-06T15:25:35Z</dcterms:modified>
</cp:coreProperties>
</file>