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9" r:id="rId4"/>
    <p:sldId id="268" r:id="rId5"/>
    <p:sldId id="279" r:id="rId6"/>
    <p:sldId id="285" r:id="rId7"/>
    <p:sldId id="290" r:id="rId8"/>
    <p:sldId id="295" r:id="rId9"/>
    <p:sldId id="30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C38C2C-CA3C-4942-87B8-ACF005C05612}" type="datetimeFigureOut">
              <a:rPr lang="ru-RU" smtClean="0"/>
              <a:pPr/>
              <a:t>06.07.2023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23A233-CA8D-43F4-A91D-E68289E05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356992"/>
            <a:ext cx="5637010" cy="1512168"/>
          </a:xfrm>
        </p:spPr>
        <p:txBody>
          <a:bodyPr>
            <a:normAutofit/>
          </a:bodyPr>
          <a:lstStyle/>
          <a:p>
            <a:pPr algn="ctr"/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00042"/>
            <a:ext cx="7175351" cy="1143008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Россия</a:t>
            </a:r>
            <a:endParaRPr lang="ru-RU" dirty="0">
              <a:effectLst/>
            </a:endParaRPr>
          </a:p>
        </p:txBody>
      </p:sp>
      <p:pic>
        <p:nvPicPr>
          <p:cNvPr id="1026" name="Picture 2" descr="C:\Users\Лена\Desktop\текучка\Проект Города России\Karty-Rossii-bolshoj-razmer-dlya-pechati-a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357298"/>
            <a:ext cx="8504354" cy="46619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249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5572140"/>
            <a:ext cx="3786214" cy="1285860"/>
          </a:xfrm>
        </p:spPr>
        <p:txBody>
          <a:bodyPr>
            <a:normAutofit/>
          </a:bodyPr>
          <a:lstStyle/>
          <a:p>
            <a:pPr algn="ctr"/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14356"/>
            <a:ext cx="7175351" cy="1000132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Россия</a:t>
            </a:r>
            <a:endParaRPr lang="ru-RU" dirty="0">
              <a:effectLst/>
            </a:endParaRPr>
          </a:p>
        </p:txBody>
      </p:sp>
      <p:pic>
        <p:nvPicPr>
          <p:cNvPr id="2050" name="Picture 2" descr="C:\Users\Лена\Desktop\текучка\Проект Города России\макс1 (6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619238"/>
            <a:ext cx="3714776" cy="4953034"/>
          </a:xfrm>
          <a:prstGeom prst="rect">
            <a:avLst/>
          </a:prstGeom>
          <a:noFill/>
        </p:spPr>
      </p:pic>
      <p:pic>
        <p:nvPicPr>
          <p:cNvPr id="46084" name="Picture 4" descr="https://www.photoforum.ru/f/photo/000/728/728521_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14290"/>
            <a:ext cx="4162207" cy="3030941"/>
          </a:xfrm>
          <a:prstGeom prst="rect">
            <a:avLst/>
          </a:prstGeom>
          <a:noFill/>
        </p:spPr>
      </p:pic>
      <p:pic>
        <p:nvPicPr>
          <p:cNvPr id="46086" name="Picture 6" descr="https://ds04.infourok.ru/uploads/ex/1096/00112795-3a66b07e/img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429000"/>
            <a:ext cx="4191029" cy="3143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249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714884"/>
            <a:ext cx="4286280" cy="1928826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3600" dirty="0" smtClean="0"/>
              <a:t>В истории России известен как «город-щит», «щит России» и «город-ключ», который на протяжении многих веков служил надёжной защитой Москвы, ограждая её от посягательств врагов</a:t>
            </a:r>
          </a:p>
          <a:p>
            <a:pPr algn="ctr"/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28604"/>
            <a:ext cx="7175351" cy="1071570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Смоленск</a:t>
            </a:r>
            <a:endParaRPr lang="ru-RU" dirty="0">
              <a:effectLst/>
            </a:endParaRPr>
          </a:p>
        </p:txBody>
      </p:sp>
      <p:pic>
        <p:nvPicPr>
          <p:cNvPr id="1026" name="Picture 2" descr="C:\Users\Лена\Desktop\текучка\Проект Города России\М-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571480"/>
            <a:ext cx="4032202" cy="5545102"/>
          </a:xfrm>
          <a:prstGeom prst="rect">
            <a:avLst/>
          </a:prstGeom>
          <a:noFill/>
        </p:spPr>
      </p:pic>
      <p:pic>
        <p:nvPicPr>
          <p:cNvPr id="7" name="Picture 8" descr="https://gorodina.ru/im/logo/Smolensq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357298"/>
            <a:ext cx="3457278" cy="3258383"/>
          </a:xfrm>
          <a:prstGeom prst="rect">
            <a:avLst/>
          </a:prstGeom>
          <a:noFill/>
        </p:spPr>
      </p:pic>
      <p:sp>
        <p:nvSpPr>
          <p:cNvPr id="45062" name="AutoShape 6" descr="https://apf.mail.ru/cgi-bin/readmsg?id=16042518932101609157;0;1&amp;exif=1&amp;full=1&amp;x-email=li.77%40bk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49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71480"/>
            <a:ext cx="3786214" cy="264320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Алексин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- город в Тульской области. Расположен на обоих берегах реки Оки.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59 км от г. Тулы и в 150 км от Москвы. Население - 57516 чел.</a:t>
            </a:r>
          </a:p>
          <a:p>
            <a:pPr algn="ctr"/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2500306"/>
            <a:ext cx="3217191" cy="640662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   </a:t>
            </a:r>
            <a:endParaRPr lang="ru-RU" dirty="0">
              <a:effectLst/>
            </a:endParaRPr>
          </a:p>
        </p:txBody>
      </p:sp>
      <p:pic>
        <p:nvPicPr>
          <p:cNvPr id="2051" name="Picture 3" descr="C:\Users\Лена\Desktop\текучка\Проект Города России\С- 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285728"/>
            <a:ext cx="4510144" cy="6202369"/>
          </a:xfrm>
          <a:prstGeom prst="rect">
            <a:avLst/>
          </a:prstGeom>
          <a:noFill/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214686"/>
            <a:ext cx="368230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249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356992"/>
            <a:ext cx="5637010" cy="1512168"/>
          </a:xfrm>
        </p:spPr>
        <p:txBody>
          <a:bodyPr>
            <a:normAutofit/>
          </a:bodyPr>
          <a:lstStyle/>
          <a:p>
            <a:pPr algn="ctr"/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175351" cy="1656184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   </a:t>
            </a:r>
            <a:endParaRPr lang="ru-RU" dirty="0">
              <a:effectLst/>
            </a:endParaRPr>
          </a:p>
        </p:txBody>
      </p:sp>
      <p:pic>
        <p:nvPicPr>
          <p:cNvPr id="3074" name="Picture 2" descr="C:\Users\Лена\Desktop\текучка\Проект Города России\В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214290"/>
            <a:ext cx="4675230" cy="6429396"/>
          </a:xfrm>
          <a:prstGeom prst="rect">
            <a:avLst/>
          </a:prstGeom>
          <a:noFill/>
        </p:spPr>
      </p:pic>
      <p:pic>
        <p:nvPicPr>
          <p:cNvPr id="3075" name="Picture 3" descr="C:\Users\Лена\Desktop\текучка\Проект Города России\Арямова\IMG-20201101-WA0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143248"/>
            <a:ext cx="5147852" cy="3407878"/>
          </a:xfrm>
          <a:prstGeom prst="rect">
            <a:avLst/>
          </a:prstGeom>
          <a:noFill/>
        </p:spPr>
      </p:pic>
      <p:pic>
        <p:nvPicPr>
          <p:cNvPr id="3077" name="Picture 5" descr="C:\Users\Лена\Desktop\текучка\Проект Города России\Арямова\IMG-20201101-WA0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214290"/>
            <a:ext cx="3040114" cy="26479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249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356992"/>
            <a:ext cx="5637010" cy="1512168"/>
          </a:xfrm>
        </p:spPr>
        <p:txBody>
          <a:bodyPr>
            <a:normAutofit/>
          </a:bodyPr>
          <a:lstStyle/>
          <a:p>
            <a:pPr algn="ctr"/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4357718" cy="3643338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Республика Крым</a:t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8194" name="Picture 2" descr="C:\Users\Лена\Desktop\текучка\Проект Города России\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714356"/>
            <a:ext cx="4250408" cy="5845179"/>
          </a:xfrm>
          <a:prstGeom prst="rect">
            <a:avLst/>
          </a:prstGeom>
          <a:noFill/>
        </p:spPr>
      </p:pic>
      <p:pic>
        <p:nvPicPr>
          <p:cNvPr id="6" name="Picture 4" descr="C:\Users\Лена\Desktop\текучка\Проект Города России\марго\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7" y="2285992"/>
            <a:ext cx="3214710" cy="4286279"/>
          </a:xfrm>
          <a:prstGeom prst="rect">
            <a:avLst/>
          </a:prstGeom>
          <a:noFill/>
        </p:spPr>
      </p:pic>
      <p:sp>
        <p:nvSpPr>
          <p:cNvPr id="30722" name="AutoShape 2" descr="https://upload.wikimedia.org/wikipedia/commons/thumb/c/c8/Emblem_of_Crimea.svg/792px-Emblem_of_Crimea.svg.png"/>
          <p:cNvSpPr>
            <a:spLocks noChangeAspect="1" noChangeArrowheads="1"/>
          </p:cNvSpPr>
          <p:nvPr/>
        </p:nvSpPr>
        <p:spPr bwMode="auto">
          <a:xfrm>
            <a:off x="155575" y="-2773363"/>
            <a:ext cx="5067300" cy="5781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1" descr="C:\Users\Лена\Desktop\Emblem_of_Crimea.sv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1285860"/>
            <a:ext cx="1785918" cy="2033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249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3676398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effectLst/>
              </a:rPr>
              <a:t>Сочи</a:t>
            </a:r>
            <a:endParaRPr lang="ru-RU" sz="66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57224" y="1357298"/>
            <a:ext cx="3357586" cy="521497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Picture 2" descr="C:\Users\Лена\Desktop\текучка\Проект Города России\соч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500042"/>
            <a:ext cx="4354302" cy="5988055"/>
          </a:xfrm>
          <a:prstGeom prst="rect">
            <a:avLst/>
          </a:prstGeom>
          <a:noFill/>
        </p:spPr>
      </p:pic>
      <p:pic>
        <p:nvPicPr>
          <p:cNvPr id="6" name="Picture 9" descr="C:\Users\Лена\Desktop\текучка\Проект Города России\Света\2020-11-01_01-06-2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285992"/>
            <a:ext cx="4082002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625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071546"/>
            <a:ext cx="6512511" cy="92869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Томск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Томск</a:t>
            </a:r>
            <a:endParaRPr lang="ru-RU" dirty="0"/>
          </a:p>
        </p:txBody>
      </p:sp>
      <p:pic>
        <p:nvPicPr>
          <p:cNvPr id="1027" name="Picture 3" descr="C:\Users\Лена\Desktop\текучка\Проект Города России\toms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3357562"/>
            <a:ext cx="6929454" cy="3254390"/>
          </a:xfrm>
          <a:prstGeom prst="rect">
            <a:avLst/>
          </a:prstGeom>
          <a:noFill/>
        </p:spPr>
      </p:pic>
      <p:pic>
        <p:nvPicPr>
          <p:cNvPr id="1026" name="Picture 2" descr="C:\Users\Лена\Desktop\текучка\Проект Города России\Sca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85728"/>
            <a:ext cx="2743939" cy="3773477"/>
          </a:xfrm>
          <a:prstGeom prst="rect">
            <a:avLst/>
          </a:prstGeom>
          <a:noFill/>
        </p:spPr>
      </p:pic>
      <p:pic>
        <p:nvPicPr>
          <p:cNvPr id="6" name="Объект 3"/>
          <p:cNvPicPr>
            <a:picLocks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71934" y="285728"/>
            <a:ext cx="1428760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356992"/>
            <a:ext cx="5637010" cy="1512168"/>
          </a:xfrm>
        </p:spPr>
        <p:txBody>
          <a:bodyPr>
            <a:normAutofit/>
          </a:bodyPr>
          <a:lstStyle/>
          <a:p>
            <a:pPr algn="ctr"/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00042"/>
            <a:ext cx="7175351" cy="1143008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Россия</a:t>
            </a:r>
            <a:endParaRPr lang="ru-RU" dirty="0">
              <a:effectLst/>
            </a:endParaRPr>
          </a:p>
        </p:txBody>
      </p:sp>
      <p:pic>
        <p:nvPicPr>
          <p:cNvPr id="1026" name="Picture 2" descr="C:\Users\Лена\Desktop\текучка\Проект Города России\Karty-Rossii-bolshoj-razmer-dlya-pechati-a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357298"/>
            <a:ext cx="8504354" cy="46619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249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323</TotalTime>
  <Words>54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Россия</vt:lpstr>
      <vt:lpstr>Россия</vt:lpstr>
      <vt:lpstr>Смоленск</vt:lpstr>
      <vt:lpstr>   </vt:lpstr>
      <vt:lpstr>   </vt:lpstr>
      <vt:lpstr>Республика Крым </vt:lpstr>
      <vt:lpstr>Сочи</vt:lpstr>
      <vt:lpstr>Томск </vt:lpstr>
      <vt:lpstr>Россия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Новофедоровка</dc:title>
  <dc:creator>Glc</dc:creator>
  <cp:lastModifiedBy>Gleb</cp:lastModifiedBy>
  <cp:revision>34</cp:revision>
  <dcterms:created xsi:type="dcterms:W3CDTF">2020-11-01T07:15:38Z</dcterms:created>
  <dcterms:modified xsi:type="dcterms:W3CDTF">2023-07-06T15:06:47Z</dcterms:modified>
</cp:coreProperties>
</file>