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Сюжетное рисование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Иванова Елена Юрьевна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Осенний пейзаж</a:t>
            </a:r>
            <a:br>
              <a:rPr lang="ru-RU" dirty="0" smtClean="0"/>
            </a:br>
            <a:r>
              <a:rPr lang="ru-RU" dirty="0" smtClean="0"/>
              <a:t>«Вспаханное поле»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mg.fotokonkurs.ru/cache/photo_1000w/photos/2013/09/30/6/050bde341bdb50d8301823468537f761/525200b0d6f8f2381c52e1bd1e53a16ec9b12c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428736"/>
            <a:ext cx="3000396" cy="2251216"/>
          </a:xfrm>
          <a:prstGeom prst="rect">
            <a:avLst/>
          </a:prstGeom>
          <a:noFill/>
        </p:spPr>
      </p:pic>
      <p:pic>
        <p:nvPicPr>
          <p:cNvPr id="1028" name="Picture 4" descr="https://1001puzzle.com/upload/iblock/e15/e1530efdba04db56c58963ed2fc803b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428736"/>
            <a:ext cx="3251187" cy="2223812"/>
          </a:xfrm>
          <a:prstGeom prst="rect">
            <a:avLst/>
          </a:prstGeom>
          <a:noFill/>
        </p:spPr>
      </p:pic>
      <p:pic>
        <p:nvPicPr>
          <p:cNvPr id="1032" name="Picture 8" descr="https://static6.depositphotos.com/1020422/659/i/950/depositphotos_6598857-stock-photo-herd-of-cows-on-gree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3786190"/>
            <a:ext cx="6643734" cy="27601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8279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3985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Сюжетное рисование </a:t>
            </a:r>
            <a:r>
              <a:rPr lang="ru-RU" sz="3100" dirty="0" smtClean="0"/>
              <a:t>– </a:t>
            </a:r>
            <a:r>
              <a:rPr lang="ru-RU" sz="3100" dirty="0" err="1" smtClean="0"/>
              <a:t>рисование</a:t>
            </a:r>
            <a:r>
              <a:rPr lang="ru-RU" sz="3100" dirty="0" smtClean="0"/>
              <a:t> нескольких предметов, объединенных единым содержанием.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sz="3900" b="1" dirty="0" smtClean="0"/>
          </a:p>
          <a:p>
            <a:pPr>
              <a:buNone/>
            </a:pPr>
            <a:r>
              <a:rPr lang="ru-RU" sz="3900" b="1" dirty="0" smtClean="0"/>
              <a:t>Основная цель сюжетного рисования </a:t>
            </a:r>
            <a:r>
              <a:rPr lang="ru-RU" sz="3900" dirty="0" smtClean="0"/>
              <a:t>- научить ребенка передавать свои впечатления от окружающей действительности.</a:t>
            </a:r>
          </a:p>
          <a:p>
            <a:pPr>
              <a:buNone/>
            </a:pPr>
            <a:r>
              <a:rPr lang="ru-RU" sz="3900" b="1" dirty="0" smtClean="0"/>
              <a:t>Общие задачи </a:t>
            </a:r>
            <a:r>
              <a:rPr lang="ru-RU" sz="3900" b="1" dirty="0" smtClean="0"/>
              <a:t>обучения </a:t>
            </a:r>
            <a:r>
              <a:rPr lang="ru-RU" sz="3900" dirty="0" smtClean="0"/>
              <a:t>сюжетному рисованию в детском </a:t>
            </a:r>
            <a:r>
              <a:rPr lang="ru-RU" sz="3900" dirty="0" smtClean="0"/>
              <a:t>саду следующие:</a:t>
            </a:r>
            <a:endParaRPr lang="ru-RU" sz="3900" dirty="0" smtClean="0"/>
          </a:p>
          <a:p>
            <a:pPr lvl="0"/>
            <a:r>
              <a:rPr lang="ru-RU" sz="3900" dirty="0" smtClean="0"/>
              <a:t>научить передаче содержания темы, выделению в ней главного;</a:t>
            </a:r>
          </a:p>
          <a:p>
            <a:pPr lvl="0"/>
            <a:r>
              <a:rPr lang="ru-RU" sz="3900" dirty="0" smtClean="0"/>
              <a:t>научить передавать взаимодействия между объектами;</a:t>
            </a:r>
          </a:p>
          <a:p>
            <a:pPr lvl="0"/>
            <a:r>
              <a:rPr lang="ru-RU" sz="3900" dirty="0" smtClean="0"/>
              <a:t>научить правильно передавать пропорциональные соотношения между объектами и показывать их расположение в пространстве.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Сюжетное рисование в средней группе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Задачи сюжетного рисования в средней группе следующие:</a:t>
            </a:r>
          </a:p>
          <a:p>
            <a:r>
              <a:rPr lang="ru-RU" sz="2200" dirty="0" smtClean="0"/>
              <a:t>изображать 2-3 предмета, связанных между собой по смыслу;</a:t>
            </a:r>
          </a:p>
          <a:p>
            <a:endParaRPr lang="ru-RU" dirty="0"/>
          </a:p>
        </p:txBody>
      </p:sp>
      <p:pic>
        <p:nvPicPr>
          <p:cNvPr id="4" name="Содержимое 3" descr="https://avatars.mds.yandex.net/get-pdb/1050037/0a7ca112-3548-4387-8567-70ecfc66771d/s1200?webp=false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286256"/>
            <a:ext cx="2670167" cy="1962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www.maam.ru/images/users/photos/medium/02793ddd9f9bd5ead6c9f1f16060ed9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2714620"/>
            <a:ext cx="2952750" cy="196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Лена\AppData\Local\Microsoft\Windows\Temporary Internet Files\Content.Word\2961885_30871-550x50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4286256"/>
            <a:ext cx="278605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Сюжетное рисование в средней группе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Задачи сюжетного рисования в средней группе следующие:</a:t>
            </a:r>
          </a:p>
          <a:p>
            <a:r>
              <a:rPr lang="ru-RU" sz="2200" dirty="0" smtClean="0"/>
              <a:t>приобретать композиционные умения (учить располагать несколько предметов на одной линии, изображающей пространство, рядом друг с другом или на всем листе без обозначения линией земли и неба).</a:t>
            </a:r>
          </a:p>
          <a:p>
            <a:endParaRPr lang="ru-RU" dirty="0"/>
          </a:p>
        </p:txBody>
      </p:sp>
      <p:pic>
        <p:nvPicPr>
          <p:cNvPr id="7" name="Рисунок 6" descr="D:\е\Детская Мастерская\ДМ 15-16\работы детей\лучшее\20160510_1623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786190"/>
            <a:ext cx="314327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е\Детская Мастерская\ДМ 15-16\работы детей\лучшее\SAM_277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3357562"/>
            <a:ext cx="185354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Сюжетное рисование в старшей группе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442915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200" b="1" dirty="0" smtClean="0"/>
              <a:t>Задачи сюжетного рисования в старшей группе следующие:</a:t>
            </a:r>
          </a:p>
          <a:p>
            <a:pPr lvl="0"/>
            <a:r>
              <a:rPr lang="ru-RU" sz="2400" dirty="0" smtClean="0"/>
              <a:t>научить изображению смысловой связи между объектами, передаче пространственных отношений между ними;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https://www.maam.ru/images/users/photos/medium/8b9426993a841f873ba687ed33811c4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214686"/>
            <a:ext cx="378621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Сюжетное рисование в старшей группе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442915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200" b="1" dirty="0" smtClean="0"/>
              <a:t>Задачи сюжетного рисования в старшей группе следующие:</a:t>
            </a:r>
          </a:p>
          <a:p>
            <a:pPr lvl="0"/>
            <a:r>
              <a:rPr lang="ru-RU" sz="2400" dirty="0" smtClean="0"/>
              <a:t>развивать композиционные умения (рисовать на всем листе, проводя линию горизонта);</a:t>
            </a:r>
          </a:p>
          <a:p>
            <a:pPr lvl="0"/>
            <a:r>
              <a:rPr lang="ru-RU" sz="2400" dirty="0" smtClean="0"/>
              <a:t>развивать чувство цвета.</a:t>
            </a:r>
          </a:p>
          <a:p>
            <a:endParaRPr lang="ru-RU" dirty="0"/>
          </a:p>
        </p:txBody>
      </p:sp>
      <p:pic>
        <p:nvPicPr>
          <p:cNvPr id="7" name="Рисунок 6" descr="D:\е\Детская Мастерская\ДМ 14-15\образцы работ\образец мой\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429000"/>
            <a:ext cx="3202987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е\Детская Мастерская\ДМ 16-17\Работы детей\20161206_12361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429000"/>
            <a:ext cx="328614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Сюжетное рисование в подготовительной группе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357290" y="357166"/>
            <a:ext cx="7498080" cy="28575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100" b="1" dirty="0" smtClean="0"/>
          </a:p>
          <a:p>
            <a:pPr>
              <a:buNone/>
            </a:pPr>
            <a:endParaRPr lang="ru-RU" sz="2100" b="1" dirty="0" smtClean="0"/>
          </a:p>
          <a:p>
            <a:pPr>
              <a:buNone/>
            </a:pPr>
            <a:r>
              <a:rPr lang="ru-RU" sz="2100" b="1" dirty="0" smtClean="0"/>
              <a:t>Задачи сюжетного рисования в подготовительной группе следующие:</a:t>
            </a:r>
          </a:p>
          <a:p>
            <a:r>
              <a:rPr lang="ru-RU" sz="2400" dirty="0" smtClean="0"/>
              <a:t>разнообразить содержание детских рисунков, учить детей самостоятельно определять сюжет рисунка на заданную тему или по замыслу;</a:t>
            </a:r>
          </a:p>
          <a:p>
            <a:pPr lvl="0"/>
            <a:endParaRPr lang="ru-RU" sz="2400" dirty="0" smtClean="0"/>
          </a:p>
          <a:p>
            <a:pPr>
              <a:buNone/>
            </a:pPr>
            <a:endParaRPr lang="ru-RU" sz="2200" b="1" dirty="0" smtClean="0"/>
          </a:p>
          <a:p>
            <a:endParaRPr lang="ru-RU" dirty="0"/>
          </a:p>
        </p:txBody>
      </p:sp>
      <p:pic>
        <p:nvPicPr>
          <p:cNvPr id="4" name="Рисунок 3" descr="https://www.maam.ru/images/users/photos/medium/cb8d50290ca7fa1b35dbc8fb5645618d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643314"/>
            <a:ext cx="1666875" cy="241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pochemu4ka.ru/_ph/80/71460933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4500570"/>
            <a:ext cx="2260600" cy="154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im0-tub-ru.yandex.net/i?id=18fea3ad9017cd838ff9c23600c05b70&amp;n=33&amp;w=438&amp;h=32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4357694"/>
            <a:ext cx="235975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Сюжетное рисование в подготовительной группе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357290" y="0"/>
            <a:ext cx="7498080" cy="364331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100" b="1" dirty="0" smtClean="0"/>
          </a:p>
          <a:p>
            <a:pPr>
              <a:buNone/>
            </a:pPr>
            <a:endParaRPr lang="ru-RU" sz="2100" b="1" dirty="0" smtClean="0"/>
          </a:p>
          <a:p>
            <a:pPr>
              <a:buNone/>
            </a:pPr>
            <a:r>
              <a:rPr lang="ru-RU" sz="2100" b="1" dirty="0" smtClean="0"/>
              <a:t>Задачи сюжетного рисования в подготовительной группе следующие:</a:t>
            </a:r>
          </a:p>
          <a:p>
            <a:pPr lvl="0"/>
            <a:r>
              <a:rPr lang="ru-RU" sz="2400" dirty="0" smtClean="0"/>
              <a:t>развивать композиционные умения - научить передавать на листе широкие пространства земли и неба, расположение предметов: близких - внизу листа и удаленных - вверху (без изменения размеров);</a:t>
            </a:r>
          </a:p>
          <a:p>
            <a:r>
              <a:rPr lang="ru-RU" sz="2400" dirty="0" smtClean="0"/>
              <a:t>научить изменению формы предметов в связи с их действиями в сюжете (например, поворот туловища, наклон, бег и т.п.);</a:t>
            </a:r>
          </a:p>
          <a:p>
            <a:pPr lvl="0"/>
            <a:endParaRPr lang="ru-RU" sz="2400" dirty="0" smtClean="0"/>
          </a:p>
          <a:p>
            <a:pPr>
              <a:buNone/>
            </a:pPr>
            <a:endParaRPr lang="ru-RU" sz="2200" b="1" dirty="0" smtClean="0"/>
          </a:p>
          <a:p>
            <a:endParaRPr lang="ru-RU" dirty="0"/>
          </a:p>
        </p:txBody>
      </p:sp>
      <p:pic>
        <p:nvPicPr>
          <p:cNvPr id="6" name="Рисунок 5" descr="D:\е\Детская Мастерская\ДМ 16-17\Работы детей\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572008"/>
            <a:ext cx="264320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е\Детская Мастерская\ДМ 14-15\образцы работ\Лучшее\SAM_047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4572008"/>
            <a:ext cx="2521334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s://im0-tub-ru.yandex.net/i?id=8670a303ccf740a202d0de6acedb0a0b&amp;n=33&amp;w=427&amp;h=3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3643314"/>
            <a:ext cx="2995605" cy="2244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Сюжетное рисование в подготовительной группе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357290" y="357166"/>
            <a:ext cx="7498080" cy="25717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100" b="1" dirty="0" smtClean="0"/>
          </a:p>
          <a:p>
            <a:pPr>
              <a:buNone/>
            </a:pPr>
            <a:endParaRPr lang="ru-RU" sz="2100" b="1" dirty="0" smtClean="0"/>
          </a:p>
          <a:p>
            <a:pPr>
              <a:buNone/>
            </a:pPr>
            <a:r>
              <a:rPr lang="ru-RU" sz="2100" b="1" dirty="0" smtClean="0"/>
              <a:t>Задачи сюжетного рисования в подготовительной группе следующие:</a:t>
            </a:r>
          </a:p>
          <a:p>
            <a:pPr lvl="0"/>
            <a:r>
              <a:rPr lang="ru-RU" sz="2400" dirty="0" smtClean="0"/>
              <a:t>развивать чувство цвета - учить самостоятельно передавать колорит, соответствующий сюжету.</a:t>
            </a:r>
          </a:p>
          <a:p>
            <a:pPr lvl="0"/>
            <a:endParaRPr lang="ru-RU" sz="2400" dirty="0" smtClean="0"/>
          </a:p>
          <a:p>
            <a:pPr>
              <a:buNone/>
            </a:pPr>
            <a:endParaRPr lang="ru-RU" sz="2200" b="1" dirty="0" smtClean="0"/>
          </a:p>
          <a:p>
            <a:endParaRPr lang="ru-RU" dirty="0"/>
          </a:p>
        </p:txBody>
      </p:sp>
      <p:pic>
        <p:nvPicPr>
          <p:cNvPr id="8" name="Рисунок 7" descr="D:\е\Детская Мастерская\ДМ 16-17\Быкова Миласлава Мой край родной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143248"/>
            <a:ext cx="185738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Лена\AppData\Local\Microsoft\Windows\Temporary Internet Files\Content.Word\20171129_16211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143248"/>
            <a:ext cx="214314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D:\е\Детская Мастерская\ДМ 14-15\образцы работ\Лучшее\SAM_101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3571876"/>
            <a:ext cx="2390616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:\е\Детская Мастерская\ДМ 14-15\образцы работ\Лучшее\SAM_016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3143248"/>
            <a:ext cx="192882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</TotalTime>
  <Words>306</Words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Сюжетное рисование</vt:lpstr>
      <vt:lpstr>Сюжетное рисование – рисование нескольких предметов, объединенных единым содержанием. </vt:lpstr>
      <vt:lpstr> Сюжетное рисование в средней группе </vt:lpstr>
      <vt:lpstr> Сюжетное рисование в средней группе </vt:lpstr>
      <vt:lpstr>Сюжетное рисование в старшей группе </vt:lpstr>
      <vt:lpstr>Сюжетное рисование в старшей группе </vt:lpstr>
      <vt:lpstr>Сюжетное рисование в подготовительной группе </vt:lpstr>
      <vt:lpstr>Сюжетное рисование в подготовительной группе </vt:lpstr>
      <vt:lpstr>Сюжетное рисование в подготовительной группе </vt:lpstr>
      <vt:lpstr>Осенний пейзаж «Вспаханное поле»</vt:lpstr>
      <vt:lpstr> 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Сюжетное рисование</dc:title>
  <dc:creator>Лена</dc:creator>
  <cp:lastModifiedBy>Лена</cp:lastModifiedBy>
  <cp:revision>6</cp:revision>
  <dcterms:created xsi:type="dcterms:W3CDTF">2019-10-14T18:34:19Z</dcterms:created>
  <dcterms:modified xsi:type="dcterms:W3CDTF">2019-10-16T07:13:31Z</dcterms:modified>
</cp:coreProperties>
</file>