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7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6A37-31D9-4A7E-B2BD-DEBEB588CF02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08DA1-4A8E-4F02-8419-54EB3BD01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658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6A37-31D9-4A7E-B2BD-DEBEB588CF02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08DA1-4A8E-4F02-8419-54EB3BD01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401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6A37-31D9-4A7E-B2BD-DEBEB588CF02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08DA1-4A8E-4F02-8419-54EB3BD01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595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6A37-31D9-4A7E-B2BD-DEBEB588CF02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08DA1-4A8E-4F02-8419-54EB3BD01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599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6A37-31D9-4A7E-B2BD-DEBEB588CF02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08DA1-4A8E-4F02-8419-54EB3BD01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8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6A37-31D9-4A7E-B2BD-DEBEB588CF02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08DA1-4A8E-4F02-8419-54EB3BD01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666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6A37-31D9-4A7E-B2BD-DEBEB588CF02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08DA1-4A8E-4F02-8419-54EB3BD01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722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6A37-31D9-4A7E-B2BD-DEBEB588CF02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08DA1-4A8E-4F02-8419-54EB3BD01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82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6A37-31D9-4A7E-B2BD-DEBEB588CF02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08DA1-4A8E-4F02-8419-54EB3BD01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607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6A37-31D9-4A7E-B2BD-DEBEB588CF02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08DA1-4A8E-4F02-8419-54EB3BD01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370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6A37-31D9-4A7E-B2BD-DEBEB588CF02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08DA1-4A8E-4F02-8419-54EB3BD01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238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E6A37-31D9-4A7E-B2BD-DEBEB588CF02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08DA1-4A8E-4F02-8419-54EB3BD01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726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hrono.ru/biograf/bio_s/semenov_yu.php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no-teatr.ru/kino/director/sov/17086/works/" TargetMode="External"/><Relationship Id="rId2" Type="http://schemas.openxmlformats.org/officeDocument/2006/relationships/hyperlink" Target="http://literary_encyclopedia.academic.ru/4379/%D0%A1%D0%95%D0%9C%D0%81%D0%9D%D0%9E%D0%92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prlib.ru/sites/default/files/book_preview/0bcc5ae9-5b94-437b-a5d2-0ca66a9fafea/252872_doc1_36BE0281-3605-4854-9658-A0F45C7AB0F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1278" r="1301" b="1430"/>
          <a:stretch/>
        </p:blipFill>
        <p:spPr bwMode="auto">
          <a:xfrm>
            <a:off x="1166648" y="1399818"/>
            <a:ext cx="4079327" cy="5300527"/>
          </a:xfrm>
          <a:prstGeom prst="rect">
            <a:avLst/>
          </a:prstGeom>
          <a:noFill/>
          <a:effectLst>
            <a:softEdge rad="304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8594" y="-63434"/>
            <a:ext cx="102580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 Schoolbook" panose="02040604050505020304" pitchFamily="18" charset="0"/>
              </a:rPr>
              <a:t>Юлиан Семенов</a:t>
            </a: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 Schoolbook" panose="02040604050505020304" pitchFamily="18" charset="0"/>
              </a:rPr>
              <a:t>к 90-летию писателя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45975" y="2954089"/>
            <a:ext cx="684594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entury Schoolbook" panose="02040604050505020304" pitchFamily="18" charset="0"/>
              </a:rPr>
              <a:t>Кто контролирует прошлое — не растеряется в настоящем и не заблудится в будущем.</a:t>
            </a:r>
          </a:p>
          <a:p>
            <a:endParaRPr lang="ru-RU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Century Schoolbook" panose="02040604050505020304" pitchFamily="18" charset="0"/>
            </a:endParaRPr>
          </a:p>
          <a:p>
            <a:pPr algn="r"/>
            <a:r>
              <a:rPr lang="ru-RU" sz="2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entury Schoolbook" panose="02040604050505020304" pitchFamily="18" charset="0"/>
              </a:rPr>
              <a:t>Юлиан Семенов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644092" y="1690892"/>
            <a:ext cx="43812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 Schoolbook" panose="02040604050505020304" pitchFamily="18" charset="0"/>
              </a:rPr>
              <a:t>(1931-1993)</a:t>
            </a:r>
            <a:endParaRPr lang="ru-RU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060C6E-ED3F-62B1-B9A6-CE96C68D1C7B}"/>
              </a:ext>
            </a:extLst>
          </p:cNvPr>
          <p:cNvSpPr txBox="1"/>
          <p:nvPr/>
        </p:nvSpPr>
        <p:spPr>
          <a:xfrm>
            <a:off x="6062938" y="5694613"/>
            <a:ext cx="58137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entury Schoolbook" panose="02040604050505020304" pitchFamily="18" charset="0"/>
              </a:rPr>
              <a:t>ГКОУ СКОШИ №31, </a:t>
            </a:r>
          </a:p>
          <a:p>
            <a:pPr algn="r"/>
            <a:r>
              <a:rPr lang="ru-RU" b="1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entury Schoolbook" panose="02040604050505020304" pitchFamily="18" charset="0"/>
              </a:rPr>
              <a:t>учитель русского языка и литературы </a:t>
            </a:r>
          </a:p>
          <a:p>
            <a:pPr algn="r"/>
            <a:r>
              <a:rPr lang="ru-RU" b="1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entury Schoolbook" panose="02040604050505020304" pitchFamily="18" charset="0"/>
              </a:rPr>
              <a:t>Кудинова Екатерина Юрьевна</a:t>
            </a:r>
          </a:p>
          <a:p>
            <a:pPr algn="r"/>
            <a:r>
              <a:rPr lang="ru-RU" b="1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entury Schoolbook" panose="02040604050505020304" pitchFamily="18" charset="0"/>
              </a:rPr>
              <a:t>Г. </a:t>
            </a:r>
            <a:r>
              <a:rPr lang="ru-RU" b="1">
                <a:ln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entury Schoolbook" panose="02040604050505020304" pitchFamily="18" charset="0"/>
              </a:rPr>
              <a:t>Москва 2021</a:t>
            </a:r>
            <a:endParaRPr lang="ru-RU" b="1" dirty="0">
              <a:ln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587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4911" y="1147313"/>
            <a:ext cx="6096000" cy="31970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112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Семенов также является автором ряда политически направленных, обличающих сталинизм произведений: "Репортер", "Тайна Кутузовского проспекта", "Ненаписанные романы", "Процесс-38".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1986 году Юлиан Семенов стал президентом Международной ассоциации детективного и политического романа (МАДПР) и главным редактором издания "Детектив и политика". В 1989 году стал создателем, редактором и автором альманаха "Совершенно секретно" и одноименной телепередачи.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avatars.mds.yandex.net/get-zen_doc/3337090/pub_5ea7a888102eee24419d275a_5ea7a89365645846ad9dff25/scale_12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116" y="1550057"/>
            <a:ext cx="2219325" cy="2959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2666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0014" y="528250"/>
            <a:ext cx="6096000" cy="55295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Принимал активное участие в общественной и политической жизни страны. Был секретарем правления Союза писателей СССР и вице-президентом общества дружбы "СССР-Аргентина", членом различных международных и советских общественных организаций.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1988 году Юлиан Семенов, Василий Ливанов и Виталий Соломин в помещении Центрального дома офицеров (ЦДО) МВД РФ открыли Московский экспериментальный театр "Детектив". Однако в 1992 году театр был закрыт.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мае 1990 года после внезапно случившегося инсульта Семенов оказался прикованным к постели и вернуться к работе уже не смог. 15 сентября 1993 года Юлиан Семенов скончался в Москве.</a:t>
            </a: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Юлиан Семенов был Заслуженным деятелем искусств РСФСР (1982). Он был удостоен Государственной премии РСФСР (1976). Среди его наград – ордена Октябрьской Революции и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Дружбы народов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098" name="Picture 2" descr="https://i.pinimg.com/originals/c2/2c/77/c22c7762b0c99ba10049e0251d9d18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71" y="902630"/>
            <a:ext cx="3747336" cy="4996449"/>
          </a:xfrm>
          <a:prstGeom prst="rect">
            <a:avLst/>
          </a:prstGeom>
          <a:noFill/>
          <a:effectLst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514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upload.wikimedia.org/wikipedia/commons/c/cf/%D0%AE%D0%BB%D0%B8%D0%B0%D0%BD_%D0%A1%D0%B5%D0%BC%D0%B5%D0%BD%D0%BE%D0%B2_%D0%B8_%D0%B5%D0%B3%D0%BE_%D0%BE%D1%82%D0%B5%D1%8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00" b="19580"/>
          <a:stretch/>
        </p:blipFill>
        <p:spPr bwMode="auto">
          <a:xfrm>
            <a:off x="6534147" y="882870"/>
            <a:ext cx="5510707" cy="3501798"/>
          </a:xfrm>
          <a:prstGeom prst="rect">
            <a:avLst/>
          </a:prstGeom>
          <a:noFill/>
          <a:ln>
            <a:noFill/>
          </a:ln>
          <a:effectLst>
            <a:softEdge rad="1651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89185" y="94060"/>
            <a:ext cx="6492108" cy="4419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Писатель, журналист Юлиан Семенович Семенов (настоящая фамилия </a:t>
            </a:r>
            <a:r>
              <a:rPr lang="ru-RU" sz="2400" b="1" dirty="0" err="1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Ляндрес</a:t>
            </a:r>
            <a:r>
              <a:rPr lang="ru-RU" sz="24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родился 8 октября 1931 года в Москве. Его отец Семен </a:t>
            </a:r>
            <a:r>
              <a:rPr lang="ru-RU" sz="2400" b="1" dirty="0" err="1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Ляндрес</a:t>
            </a:r>
            <a:r>
              <a:rPr lang="ru-RU" sz="24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был известным журналистом. В 1952 году Семен </a:t>
            </a:r>
            <a:r>
              <a:rPr lang="ru-RU" sz="2400" b="1" dirty="0" err="1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Ляндрес</a:t>
            </a:r>
            <a:r>
              <a:rPr lang="ru-RU" sz="24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был необоснованно репрессирован по обвинению в "пособничестве </a:t>
            </a:r>
            <a:r>
              <a:rPr lang="ru-RU" sz="2400" b="1" dirty="0" err="1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троцкисткому</a:t>
            </a:r>
            <a:r>
              <a:rPr lang="ru-RU" sz="24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диверсанту Бухарину", под руководством которого работал в издательстве и газете "Известия" в 1930-е годы. </a:t>
            </a:r>
            <a:endParaRPr lang="ru-RU" b="1" dirty="0">
              <a:ln w="127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9185" y="4429777"/>
            <a:ext cx="71785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1948 году, после окончания средней школы, Юлиан Семенов поступил в Институт востоковедения в Москве</a:t>
            </a:r>
            <a:r>
              <a:rPr lang="ru-RU" sz="24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Однако в 1952 г. за отказ подписать документ против собственного отца его отчислили из института и исключили из комсомола.</a:t>
            </a:r>
            <a:endParaRPr lang="ru-RU" sz="2400" b="1" dirty="0">
              <a:ln w="127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50925" y="4414004"/>
            <a:ext cx="3993929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Юлиан Семенов с отцом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660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66898" y="293595"/>
            <a:ext cx="7441324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личном деле юного Юлиана Семенова поставили метку, являющуюся приговором – «сын врага народа». Но он был человеком действий, а потому начал бороться за свободу отца и выиграл эту битву. Отец вернулся домой в 1954 г, а Юлиана восстановили в институте востоковедения. </a:t>
            </a:r>
          </a:p>
          <a:p>
            <a:pPr algn="r"/>
            <a:r>
              <a:rPr lang="ru-RU" sz="24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1954 году ему удалось окончить институт, он стал специалистом по Афганистану и переводчиком с языков пушту и дари. Семенов занимался в МГУ научной работой, специализируясь на персидской истории и политике, и одновременно учился там же на историческом факультете. В эти же годы как переводчик был на дипломатической работе в странах Восточной Азии. С 1955 года как журналист печатался в "Огоньке", "Правде", "Литературной газете", "Комсомольской правде", "Смене".</a:t>
            </a:r>
          </a:p>
          <a:p>
            <a:pPr algn="r"/>
            <a:endParaRPr lang="ru-RU" b="1" dirty="0">
              <a:ln w="127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https://sun9-56.userapi.com/9qY7ITaDlHrLrPD70OVqfo1SaGr_3nQzMyu7Iw/8ENTNLlyM_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58" y="643799"/>
            <a:ext cx="4088526" cy="5947566"/>
          </a:xfrm>
          <a:prstGeom prst="rect">
            <a:avLst/>
          </a:prstGeom>
          <a:noFill/>
          <a:ln>
            <a:noFill/>
          </a:ln>
          <a:effectLst>
            <a:softEdge rad="215900"/>
          </a:effectLst>
        </p:spPr>
      </p:pic>
    </p:spTree>
    <p:extLst>
      <p:ext uri="{BB962C8B-B14F-4D97-AF65-F5344CB8AC3E}">
        <p14:creationId xmlns:p14="http://schemas.microsoft.com/office/powerpoint/2010/main" val="35430272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330" y="105104"/>
            <a:ext cx="11613931" cy="2443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Первые новеллы Юлиана Семенова носили психологический характер – "Дождь в водосточных трубах", "В горах мое сердце", "Прощание с любимой женщиной" и другие.</a:t>
            </a:r>
            <a:r>
              <a:rPr lang="ru-RU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первая повесть "Дипломатический агент" была написана в 1958 году. На написание этого произведения автора вдохновило путешествие в Кабул, куда он был направлен в качестве переводчика с пушту и дари в 1955 году.</a:t>
            </a:r>
            <a:r>
              <a:rPr lang="ru-RU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1960 году Юлиан Семенов стал членом Союза писателей СССР. </a:t>
            </a:r>
            <a:endParaRPr lang="ru-RU" b="1" dirty="0">
              <a:ln w="127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avatars.mds.yandex.net/get-zen_doc/4079597/pub_608f9c46de56f009bc2bebc6_609819154fade3788bb8e20b/scale_120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387" y="2549043"/>
            <a:ext cx="7115778" cy="4140462"/>
          </a:xfrm>
          <a:prstGeom prst="rect">
            <a:avLst/>
          </a:prstGeom>
          <a:noFill/>
          <a:ln>
            <a:noFill/>
          </a:ln>
          <a:effectLst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2954229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564" y="47738"/>
            <a:ext cx="5968900" cy="6810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Первым заметным успехом писателя стала повесть о полярных летчиках "При исполнении служебных обязанностей", опубликованная журналом "Юность" в 1962 году. Повесть стала одним из самых заметных "антисталинских" произведений и была экранизирована в 1963 г. В том же году была написана первая повесть из так называемого "милицейского цикла" — "Петровка, 38", посвященная будням советской милиции. Цикл продолжился повестями "Огарева, 6" (1972) и "Противостояние" (1980). Все эти произведения имели большой успех у советского читателя и впоследствии были экранизированы.</a:t>
            </a:r>
            <a:endParaRPr lang="ru-RU" b="1" dirty="0">
              <a:ln w="127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xn--80aaph2avkn4e.xn--p1ai/wa-data/public/shop/products/85/35/23585/images/101514/101514.750x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2843">
            <a:off x="331232" y="1358972"/>
            <a:ext cx="2451100" cy="3822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cv0.litres.ru/pub/c/bumajnaya-kniga/cover_max1500/66264005-ulian-semenov-ogareva-6-semenov-ulian-semenovich-6626400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1510">
            <a:off x="9210804" y="1174772"/>
            <a:ext cx="2748243" cy="38994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0702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248" y="215877"/>
            <a:ext cx="5990897" cy="6413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1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Самым известным произведением писателя, благодаря экранизации, стала одна из тринадцати повестей Юлиана Семенова о советском разведчике Штирлице – "Семнадцать мгновений весны" (1969 г.; одноименный телефильм, 1973 г.). Штирлиц в исполнении Вячеслава Тихонова сразу же стал народным героем.</a:t>
            </a:r>
            <a:endParaRPr lang="ru-RU" sz="2100" b="1" dirty="0">
              <a:ln w="127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1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основу сюжета романа положены реальные события Второй мировой войны, когда немецкие представители пытались договориться с представителями западных разведок о заключении сепаратного мира. Автор лично встречался по крайней мере с одним из участников реальных событий -сотрудником бернской резидентуры А. Даллеса Полом Блюмом</a:t>
            </a:r>
            <a:r>
              <a:rPr lang="ru-RU" sz="21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Главный герой романа — советский разведчик Максим Максимович Исаев (</a:t>
            </a:r>
            <a:r>
              <a:rPr lang="ru-RU" sz="2100" b="1" dirty="0">
                <a:ln w="127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Штирлиц).</a:t>
            </a:r>
            <a:endParaRPr lang="ru-RU" sz="2100" b="1" dirty="0">
              <a:ln w="127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Моя колоризация. Вячеслав Тихонов в фильме &quot;Семнадцать мгновений весны&quot; Колоризация, Штирлиц, Семнадцать мгновений весны, Длиннопост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86" b="2742"/>
          <a:stretch/>
        </p:blipFill>
        <p:spPr bwMode="auto">
          <a:xfrm>
            <a:off x="5980387" y="492782"/>
            <a:ext cx="6053958" cy="49831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37436" y="5611320"/>
            <a:ext cx="5496909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актер Вячеслав Тихонов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роли разведчика Исаева (Штирлица)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453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049199"/>
            <a:ext cx="6096000" cy="275960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Позже Семенов выпустил еще несколько романов о полюбившемся герое Штирлице: "Испанский вариант" (1973), "Альтернатива" (1974), "Третья карта" (1977), "Приказано выжить" (1982) и три романа из цикла "Экспансия" (1984). В 1988 году вышел последний роман цикла "Отчаяние" – о возвращении разведчика Исаева-Штирлица в послевоенный СССР после удачного завершения операции по разоблачению нацистских преступников, окопавшихся в Аргентине.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030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011928"/>
            <a:ext cx="6096000" cy="48341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Перу писателя также принадлежат 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романы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"Пароль не нужен" (1965), "Майор Вихрь" (1966-1967), "Бомба для председателя", "Бриллианты для диктатуры пролетариата" (оба — 1971), "Горение" (1977-1978), "Пресс-центр" (1983), повести "Исход" (1967), "Он убил меня под 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Луанг-Прабангом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(1970), "ТАСС уполномочен заявить" (1979), "Противостояние" (1980) и др.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Роман "Майор "Вихрь" и детективная повесть "ТАСС уполномочен заявить" также были </a:t>
            </a:r>
            <a:r>
              <a:rPr lang="ru-RU" dirty="0"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экранизированы в 1967 и 1984 годах</a:t>
            </a:r>
            <a:r>
              <a:rPr lang="ru-RU" dirty="0"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12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протяжении 1980-х годов писатель работал над циклом романов, который при издании получил название "Версии". В него вошли романы "Смерть Петра" — версия гибели Петра I, "Убийство Столыпина"- о заговоре против Петра Столыпина, "Научный комментарий" — повесть о последних днях жизни Маяковского и др.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802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048" y="673381"/>
            <a:ext cx="6096000" cy="24632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112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1974 году в Мадриде Юлиану Семенову удалось взять интервью у нацистского преступника Отто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Скорцени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 затем у 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рейхминистра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Альберта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Шпеера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 одного из лидеров СС Карла Вольфа. Беседы с ними, а также история о поисках Янтарной комнаты и других культурных ценностей, перемещенных из России за границу во время Второй мировой войны, были опубликованы писателем в 1983 году в документальной повести "Лицом к лицу".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www.prlib.ru/sites/default/files/book_preview/9c4421c4-2647-45be-ad8b-15884226c344/246874_doc1_7A653003-056A-4379-B399-2BE4346CAD1C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4" t="6678" r="6026" b="19260"/>
          <a:stretch/>
        </p:blipFill>
        <p:spPr bwMode="auto">
          <a:xfrm>
            <a:off x="6734273" y="1587219"/>
            <a:ext cx="3053715" cy="3098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01689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1077</Words>
  <Application>Microsoft Office PowerPoint</Application>
  <PresentationFormat>Широкоэкранный</PresentationFormat>
  <Paragraphs>33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Century Schoolbook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rusDRONrus</dc:creator>
  <cp:lastModifiedBy>Кудинов Андрей Вадимович</cp:lastModifiedBy>
  <cp:revision>13</cp:revision>
  <dcterms:created xsi:type="dcterms:W3CDTF">2021-09-30T18:58:12Z</dcterms:created>
  <dcterms:modified xsi:type="dcterms:W3CDTF">2023-07-06T16:01:39Z</dcterms:modified>
</cp:coreProperties>
</file>