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7" r:id="rId3"/>
    <p:sldId id="258" r:id="rId4"/>
    <p:sldId id="259" r:id="rId5"/>
    <p:sldId id="256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сад\Downloads\Br7bfGTZnU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0"/>
            <a:ext cx="5616624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сад\Downloads\gHrFGFHHnT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0"/>
            <a:ext cx="5976664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сад\Downloads\oZxt5JLxeZ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0"/>
            <a:ext cx="583264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сад\Downloads\Nr2PY50W1vQ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0"/>
            <a:ext cx="547260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сад\Downloads\ePcPiTMtKe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0"/>
            <a:ext cx="640871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сад</dc:creator>
  <cp:lastModifiedBy>сад</cp:lastModifiedBy>
  <cp:revision>1</cp:revision>
  <dcterms:created xsi:type="dcterms:W3CDTF">2023-07-07T08:10:53Z</dcterms:created>
  <dcterms:modified xsi:type="dcterms:W3CDTF">2023-07-07T08:18:54Z</dcterms:modified>
</cp:coreProperties>
</file>